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364" autoAdjust="0"/>
  </p:normalViewPr>
  <p:slideViewPr>
    <p:cSldViewPr>
      <p:cViewPr varScale="1">
        <p:scale>
          <a:sx n="82" d="100"/>
          <a:sy n="82" d="100"/>
        </p:scale>
        <p:origin x="-78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6572250" cy="228601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3214688"/>
            <a:ext cx="6043612" cy="785812"/>
          </a:xfrm>
        </p:spPr>
        <p:txBody>
          <a:bodyPr>
            <a:normAutofit fontScale="85000" lnSpcReduction="20000"/>
          </a:bodyPr>
          <a:lstStyle/>
          <a:p>
            <a:pPr algn="r" eaLnBrk="1" hangingPunct="1">
              <a:spcBef>
                <a:spcPct val="0"/>
              </a:spcBef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6 «А» класса</a:t>
            </a:r>
          </a:p>
          <a:p>
            <a:pPr algn="r" eaLnBrk="1" hangingPunct="1">
              <a:spcBef>
                <a:spcPct val="0"/>
              </a:spcBef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г. Мурманска СОШ №44</a:t>
            </a:r>
          </a:p>
          <a:p>
            <a:pPr algn="r" eaLnBrk="1" hangingPunct="1">
              <a:spcBef>
                <a:spcPct val="0"/>
              </a:spcBef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Рубашкина Ирина Вячеславовна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2803" y="620688"/>
            <a:ext cx="724955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Система работы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по формированию сплоченности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классного коллектива.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Классные часы, беседы, конкурсы, викторины, игры, праздники, походы (туристические и культурологические),встречи с интересными людьми….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4716" y="764704"/>
            <a:ext cx="4274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Организованный и сплоченный коллектив.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потребности в творческой  самореализации.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Наличие активной позиции по формированию здорового образа жизни.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Воспитание личности умеющей делать выбор и нести за него ответственность.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76462" y="764704"/>
            <a:ext cx="5591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>
              <a:spcBef>
                <a:spcPct val="0"/>
              </a:spcBef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 eaLnBrk="1" hangingPunct="1">
              <a:spcBef>
                <a:spcPct val="0"/>
              </a:spcBef>
              <a:buFont typeface="+mj-lt"/>
              <a:buAutoNum type="romanU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«Малая Академия наук»</a:t>
            </a:r>
          </a:p>
          <a:p>
            <a:pPr marL="571500" indent="-571500" eaLnBrk="1" hangingPunct="1">
              <a:spcBef>
                <a:spcPct val="0"/>
              </a:spcBef>
              <a:buFont typeface="+mj-lt"/>
              <a:buAutoNum type="romanU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«Гармония здоровья»</a:t>
            </a:r>
          </a:p>
          <a:p>
            <a:pPr marL="571500" indent="-571500" eaLnBrk="1" hangingPunct="1">
              <a:spcBef>
                <a:spcPct val="0"/>
              </a:spcBef>
              <a:buFont typeface="+mj-lt"/>
              <a:buAutoNum type="romanU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«Свеча надежды»</a:t>
            </a:r>
          </a:p>
          <a:p>
            <a:pPr marL="571500" indent="-571500" eaLnBrk="1" hangingPunct="1">
              <a:spcBef>
                <a:spcPct val="0"/>
              </a:spcBef>
              <a:buFont typeface="+mj-lt"/>
              <a:buAutoNum type="romanU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«Созвучие юных сердец»</a:t>
            </a:r>
          </a:p>
          <a:p>
            <a:pPr marL="571500" indent="-571500" eaLnBrk="1" hangingPunct="1">
              <a:spcBef>
                <a:spcPct val="0"/>
              </a:spcBef>
              <a:buFont typeface="+mj-lt"/>
              <a:buAutoNum type="romanU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688"/>
            <a:ext cx="74888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Приоритетные направления 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4658270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3200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115616" y="2420888"/>
            <a:ext cx="7171134" cy="30083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оказание помощи учащимся в развитии способности действовать целесообразно, мыслить рационально и эффективно, проявлять свои интеллектуальные умения.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764704"/>
            <a:ext cx="75608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«Малая Академия наук»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интеллектуально-познавательное направление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00937" cy="1944216"/>
          </a:xfrm>
          <a:noFill/>
          <a:ln>
            <a:solidFill>
              <a:schemeClr val="bg1"/>
            </a:solidFill>
          </a:ln>
        </p:spPr>
        <p:txBody>
          <a:bodyPr/>
          <a:lstStyle/>
          <a:p>
            <a:pPr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85813" y="1484784"/>
            <a:ext cx="7500937" cy="3944466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Игра- викторина «Шоссе дорожных знаков»</a:t>
            </a:r>
            <a:r>
              <a:rPr lang="ru-RU" sz="2800" dirty="0" smtClean="0"/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841" y="692697"/>
            <a:ext cx="571432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G:\Мy док\ИРА док\Фото класса 5 а\SAM_1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5961"/>
            <a:ext cx="6048672" cy="360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8898755" cy="1071562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92697"/>
            <a:ext cx="74168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Клуб Юных моряков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«За штурвалом» 2 место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G:\Мy док\ИРА док\Фото класса 5 а\SAM_036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1926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785794"/>
            <a:ext cx="7500937" cy="1214446"/>
          </a:xfrm>
        </p:spPr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399" y="692696"/>
            <a:ext cx="770121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Школьный этап Всероссийской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Олимпиады школьников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Призеры и победители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G:\Мy док\ИРА док\Фото класса 5 а\SAM_056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1845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79634" y="2967335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4331" y="692696"/>
            <a:ext cx="78553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в городском семинаре по пропаганде ПДД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и профилактике дорожно-транспортного травматизма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Интегрированное занятие по физике и ОБЖ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«Школа светофорных наук»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G:\Мy док\ИРА док\СЕМИНАР ПДД\фото\SAM_026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3703320" cy="278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G:\Мy док\ИРА док\СЕМИНАР ПДД\фото\SAM_02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36912"/>
            <a:ext cx="36724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 -6 человек-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25%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класс-12 человек-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120" y="692697"/>
            <a:ext cx="7201780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в школьной научно-практической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онференции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«Учись учиться»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Pictures\спешите творить добро\d18dd0bcd0b1d0bbd0b5d0bcd0b0-294x3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36106" y="2178844"/>
            <a:ext cx="2800350" cy="2857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25536" y="1196752"/>
            <a:ext cx="751887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«Сложится ли наша новая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школьная семья, будет ли 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ам тепло и хорошо вместе?»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Разрозненность класса;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Дефицит общения;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Неумение трудиться на общее благо;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Негативные отношения к некоторым учащимся класса.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31313" y="836712"/>
            <a:ext cx="40813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Проблемы: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Смоделировать и построить воспитательную систему класса, направленную на сплочение классного коллектива.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34270" y="836712"/>
            <a:ext cx="167545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7143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785813" y="1357313"/>
            <a:ext cx="8178675" cy="430393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z="1600" dirty="0" smtClean="0"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556792"/>
            <a:ext cx="705678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 хорош,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если в нем хорошо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каждому ребенку!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142984"/>
            <a:ext cx="7500937" cy="64294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Создание дружного и отзывчивого коллектива через внеклассные мероприятия.</a:t>
            </a:r>
          </a:p>
          <a:p>
            <a:pPr eaLnBrk="1" hangingPunct="1">
              <a:spcBef>
                <a:spcPct val="0"/>
              </a:spcBef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творческого потенциала детей через КТД.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01098" y="764705"/>
            <a:ext cx="214180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1142984"/>
            <a:ext cx="7500937" cy="85725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785813" y="1785938"/>
            <a:ext cx="7500937" cy="29289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1328" y="692696"/>
            <a:ext cx="766308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«Прийти вместе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-это начало,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статься вместе- это развитие,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Работать вместе</a:t>
            </a:r>
          </a:p>
          <a:p>
            <a:pPr algn="ctr">
              <a:buFontTx/>
              <a:buChar char="-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то успех»   </a:t>
            </a:r>
          </a:p>
          <a:p>
            <a:pPr algn="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Г.Форд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916832"/>
            <a:ext cx="7500937" cy="351241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систему КТД и традиционных дел школы;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систему взаимодействия с культурными и общеобразовательными учреждениями;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ходе организации образовательного процесса, а также во внеурочное время;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ведение аналитической и диагностической деятельности.</a:t>
            </a:r>
          </a:p>
          <a:p>
            <a:pPr>
              <a:buFont typeface="Wingdings" pitchFamily="2" charset="2"/>
              <a:buChar char="ü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3" y="548680"/>
            <a:ext cx="74168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Реализация задач осуществляется: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Коммуникативный;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проектов.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67535" y="764704"/>
            <a:ext cx="240892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Методы: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</TotalTime>
  <Words>355</Words>
  <Application>Microsoft Office PowerPoint</Application>
  <PresentationFormat>Экран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</cp:revision>
  <dcterms:created xsi:type="dcterms:W3CDTF">2013-03-29T08:13:42Z</dcterms:created>
  <dcterms:modified xsi:type="dcterms:W3CDTF">2013-03-29T08:23:00Z</dcterms:modified>
</cp:coreProperties>
</file>