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785794"/>
            <a:ext cx="6572296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786058"/>
            <a:ext cx="6043610" cy="16430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642938"/>
            <a:ext cx="7500937" cy="1071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785813" y="1785938"/>
            <a:ext cx="7500937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813" y="2564904"/>
            <a:ext cx="7386587" cy="2864346"/>
          </a:xfrm>
        </p:spPr>
        <p:txBody>
          <a:bodyPr/>
          <a:lstStyle/>
          <a:p>
            <a:pPr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 Сформировать у учащихся культуру сохранения и совершенствования собственного здоровья.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21577" y="764705"/>
            <a:ext cx="710085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«Гармония здоровья»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спортивно- оздоровительное направление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 «А» класс- 2 место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620688"/>
            <a:ext cx="748883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Школьный праздник «День Спорта»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1\Pictures\Мои сканированные изображения\2013-01 (янв)\сканирование00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348880"/>
            <a:ext cx="2160240" cy="318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G:\Мy док\ИРА док\Фото класса 5 а\SAM_15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204864"/>
            <a:ext cx="4386064" cy="32895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«День Спорта»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 «А» класс-1 место</a:t>
            </a: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G:\Мy док\ИРА док\Фото класса 5 а\1 сентября День спорта\SAM_01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276872"/>
            <a:ext cx="4392487" cy="3168352"/>
          </a:xfrm>
          <a:prstGeom prst="rect">
            <a:avLst/>
          </a:prstGeom>
          <a:noFill/>
        </p:spPr>
      </p:pic>
      <p:pic>
        <p:nvPicPr>
          <p:cNvPr id="4101" name="Picture 5" descr="C:\Users\1\Pictures\Мои сканированные изображения\грамоты класса\2013-02 (фев)\сканирование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996952"/>
            <a:ext cx="1728192" cy="2450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место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692696"/>
            <a:ext cx="463784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Спортивная игра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«А ну-ка парни»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G:\Мy док\ИРА док\Фото класса 5 а\1 сентября День спорта\SAM_018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276872"/>
            <a:ext cx="439248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\Pictures\Мои сканированные изображения\2013-01 (янв)\сканирование000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420888"/>
            <a:ext cx="2203266" cy="303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 место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3338" y="692697"/>
            <a:ext cx="735733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Игра-викторина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«Суд над вредными привычками»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G:\Мy док\ИРА док\Фото класса 5 а\розы\100_38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708920"/>
            <a:ext cx="2052228" cy="2736304"/>
          </a:xfrm>
          <a:prstGeom prst="rect">
            <a:avLst/>
          </a:prstGeom>
          <a:noFill/>
        </p:spPr>
      </p:pic>
      <p:pic>
        <p:nvPicPr>
          <p:cNvPr id="5123" name="Picture 3" descr="H:\суд над вредными прив\Изображение 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772816"/>
            <a:ext cx="4872772" cy="3654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«Рациональное питание»</a:t>
            </a:r>
          </a:p>
          <a:p>
            <a:r>
              <a:rPr lang="ru-RU" dirty="0" smtClean="0"/>
              <a:t>«Правила поведения во время Полярной ночи»</a:t>
            </a:r>
          </a:p>
          <a:p>
            <a:r>
              <a:rPr lang="ru-RU" dirty="0" smtClean="0"/>
              <a:t>«Мой любимый вид спорта»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07788" y="692697"/>
            <a:ext cx="4328429" cy="7920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Классные часы: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G:\Мy док\ИРА док\Фото класса 5 а\5А -есень 2011\SAM_16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149080"/>
            <a:ext cx="2873896" cy="2155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Мy док\ИРА док\Фото класса 5 а\розы\100_38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868144" y="3573016"/>
            <a:ext cx="2319251" cy="17415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3" y="1700808"/>
            <a:ext cx="7344817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Класс традиционно участвует  в легкоатлетическом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пробеге, посвященном Дню города,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акциях «Корзина здорового питания», «Профилактика гриппа».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0</TotalTime>
  <Words>103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Тема1</vt:lpstr>
      <vt:lpstr>Слайд 1</vt:lpstr>
      <vt:lpstr>Слайд 2</vt:lpstr>
      <vt:lpstr>«День Спорта»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5</cp:revision>
  <dcterms:created xsi:type="dcterms:W3CDTF">2013-03-29T08:26:07Z</dcterms:created>
  <dcterms:modified xsi:type="dcterms:W3CDTF">2013-03-29T08:31:11Z</dcterms:modified>
</cp:coreProperties>
</file>