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G:\Мy док\ИРА док\ФОТО\Боулинг\100PHOTO\SAM_24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048671" cy="38724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14178" y="836712"/>
            <a:ext cx="731565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Состязание в ловкости в боулинге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G:\Мy док\ИРА док\Фото класса 5 а\роста\каток\SAM_0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4128459" cy="3096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Мy док\ИРА док\Фото класса 5 а\роста\каток\SAM_08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72647" y="2059348"/>
            <a:ext cx="4127269" cy="30964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68692" y="836713"/>
            <a:ext cx="64066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Массовое катание на коньках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«А» класс- 17 человек-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74%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 «А» класс- 20 человек-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87%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9615" y="836713"/>
            <a:ext cx="714477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Занятость в спортивных секциях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2060848"/>
            <a:ext cx="7500937" cy="3368402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и развитие ученического коллектива на принципах духовности, культуры и нравственности.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7530" y="836712"/>
            <a:ext cx="692894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«Свеча надежды»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 нравственное направление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«Толерантность и мы»</a:t>
            </a:r>
          </a:p>
          <a:p>
            <a:r>
              <a:rPr lang="ru-RU" dirty="0" smtClean="0"/>
              <a:t>«Я отвечаю за свои поступки»</a:t>
            </a:r>
          </a:p>
          <a:p>
            <a:r>
              <a:rPr lang="ru-RU" dirty="0" smtClean="0"/>
              <a:t>«Дорогие мои земляки»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7788" y="836713"/>
            <a:ext cx="432842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Классные часы: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G:\Мy док\ИРА док\Фото класса 5 а\5А -есень 2011\SAM_1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8010" y="3501008"/>
            <a:ext cx="3713989" cy="2785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2013-03-29T08:33:32Z</dcterms:created>
  <dcterms:modified xsi:type="dcterms:W3CDTF">2013-03-29T08:34:55Z</dcterms:modified>
</cp:coreProperties>
</file>