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785794"/>
            <a:ext cx="6572296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786058"/>
            <a:ext cx="6043610" cy="1643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642938"/>
            <a:ext cx="7500937" cy="1071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785813" y="1785938"/>
            <a:ext cx="7500937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G:\Мy док\ИРА док\Фото класса 5 а\5А -есень 2011\SAM_16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23265" y="2067661"/>
            <a:ext cx="4626033" cy="307986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5" y="764704"/>
            <a:ext cx="734481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Мероприятия «Чтим </a:t>
            </a:r>
          </a:p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 помним»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G:\Мy док\ИРА док\Фото класса 5 а\проект ПДД собака\SAM_25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560840" cy="4808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G:\Мy док\ИРА док\ФОТО\сент-декабрь2012\SAM_04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620688"/>
            <a:ext cx="4536504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G:\Мy док\ИРА док\Фото класса 5 а\встреча с ветеранами\SAM_26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988840"/>
            <a:ext cx="4553396" cy="341504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67735" y="764705"/>
            <a:ext cx="540853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Акция «Милосердие»,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«Новый год в шоколаде»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Тема1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</cp:revision>
  <dcterms:created xsi:type="dcterms:W3CDTF">2013-03-29T08:36:46Z</dcterms:created>
  <dcterms:modified xsi:type="dcterms:W3CDTF">2013-03-29T08:38:40Z</dcterms:modified>
</cp:coreProperties>
</file>