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G:\Мy док\ИРА док\Фото класса 5 а\проект ПДД собака\SAM_25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916832"/>
            <a:ext cx="4381898" cy="31683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764705"/>
            <a:ext cx="74168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Акция «Мы в ответе за тех кого приручили»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G:\Мy док\ИРА док\Фото класса 5 а\проект ПДД собака\SAM_25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16832"/>
            <a:ext cx="2322258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1\Desktop\стол- птички\Фото03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5256583" cy="36564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764705"/>
            <a:ext cx="73448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Акция «Помоги пернатому другу»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3" descr="G:\Мy док\ИРА док\Фото класса 5 а\5А -есень 2011\SAM_165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525658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836712"/>
            <a:ext cx="69127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Экскурсии в музеи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42938"/>
            <a:ext cx="6595070" cy="19219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85813" y="1785938"/>
            <a:ext cx="5658395" cy="29392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G:\Мy док\ИРА док\Фото класса 5 а\SAM_0680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713"/>
            <a:ext cx="74168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G:\Мy док\ИРА док\Фото класса 5 а\SAM_06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488832" cy="513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</cp:revision>
  <dcterms:created xsi:type="dcterms:W3CDTF">2013-03-29T08:41:35Z</dcterms:created>
  <dcterms:modified xsi:type="dcterms:W3CDTF">2013-03-29T08:42:02Z</dcterms:modified>
</cp:coreProperties>
</file>