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717" autoAdjust="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4414" y="785794"/>
            <a:ext cx="6572296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14480" y="2786058"/>
            <a:ext cx="6043610" cy="164307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813" y="642938"/>
            <a:ext cx="7500937" cy="1071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785813" y="1785938"/>
            <a:ext cx="7500937" cy="364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kern="1200">
          <a:solidFill>
            <a:schemeClr val="tx2"/>
          </a:solidFill>
          <a:effectLst>
            <a:glow rad="139700">
              <a:schemeClr val="accent1">
                <a:satMod val="175000"/>
                <a:alpha val="40000"/>
              </a:schemeClr>
            </a:glow>
          </a:effectLst>
          <a:latin typeface="Arial" pitchFamily="34" charset="0"/>
          <a:ea typeface="+mj-ea"/>
          <a:cs typeface="Arial" pitchFamily="34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G:\Мy док\ИРА док\Фото класса 5 а\5А -есень 2011\SAM_1770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2564904"/>
            <a:ext cx="3816424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529199" y="836712"/>
            <a:ext cx="4085607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Культпоходы в театр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G:\Мy док\ИРА док\Фото класса 5 а\5А -есень 2011\SAM_177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2564904"/>
            <a:ext cx="3456384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Цель: Приобщить детей к многообразной творческой деятельности с выходом на конкретный продукт (изделие, модель, макет, сочинение, исследование..)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42708" y="836712"/>
            <a:ext cx="7258590" cy="126188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«Созвучие  юных сердец»</a:t>
            </a:r>
          </a:p>
          <a:p>
            <a:pPr algn="ctr"/>
            <a:r>
              <a:rPr lang="ru-RU" sz="3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Творческо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эстетическое направление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972783" y="1772816"/>
            <a:ext cx="7198444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Девиз:</a:t>
            </a:r>
          </a:p>
          <a:p>
            <a:pPr algn="ctr"/>
            <a:r>
              <a:rPr lang="ru-RU" sz="4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Каждое дело- творчески,</a:t>
            </a:r>
          </a:p>
          <a:p>
            <a:pPr algn="ctr"/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 иначе- зачем?!</a:t>
            </a:r>
            <a:endParaRPr lang="ru-RU" sz="4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764705"/>
            <a:ext cx="7344816" cy="150810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Проект «Безопасный  маршрут»</a:t>
            </a:r>
          </a:p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Участие в проведении городского мероприятия «Неделя безопасности»</a:t>
            </a:r>
            <a:endParaRPr lang="ru-RU" sz="2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C:\Users\1\Pictures\Мои сканированные изображения\2013-01 (янв)\сканирование000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2348880"/>
            <a:ext cx="2160240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G:\Мy док\ИРА док\Фото класса 5 а\проект ПДД собака\SAM_2554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2348880"/>
            <a:ext cx="4032448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G:\Мy док\ИРА док\СЕМИНАР ПДД\фото\SAM_255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5762" y="548680"/>
            <a:ext cx="7570653" cy="48805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5 «А» класс- 1 место</a:t>
            </a:r>
          </a:p>
          <a:p>
            <a:pPr algn="ctr">
              <a:buNone/>
            </a:pP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3164" y="836713"/>
            <a:ext cx="5557675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КТД «Осенний стол»</a:t>
            </a:r>
            <a:endParaRPr lang="ru-RU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G:\Мy док\ИРА док\Фото класса 5 а\SAM_155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2276872"/>
            <a:ext cx="4608512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813" y="764704"/>
            <a:ext cx="7500937" cy="4664546"/>
          </a:xfrm>
        </p:spPr>
        <p:txBody>
          <a:bodyPr/>
          <a:lstStyle/>
          <a:p>
            <a:pPr algn="ctr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6 «А» класс- 1 место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G:\Мy док\ИРА док\Фото класса 5 а\1 сентября День спорта\SAM_019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484784"/>
            <a:ext cx="5904656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5 «А» класс- 1 место</a:t>
            </a:r>
          </a:p>
          <a:p>
            <a:pPr algn="ctr">
              <a:buNone/>
            </a:pP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99311" y="836712"/>
            <a:ext cx="5145383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Традиционная фотогазета,</a:t>
            </a:r>
          </a:p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посвященная Дню Спорта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G:\Мy док\ИРА док\Фото класса 5 а\SAM_160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2348880"/>
            <a:ext cx="4104456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813" y="692696"/>
            <a:ext cx="7500937" cy="4736554"/>
          </a:xfrm>
        </p:spPr>
        <p:txBody>
          <a:bodyPr/>
          <a:lstStyle/>
          <a:p>
            <a:pPr algn="ctr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6 «А» класс- 1 место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G:\Мy док\ИРА док\Фото класса 5 а\фото ПД\SAM_024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628800"/>
            <a:ext cx="5328592" cy="3744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99</Words>
  <Application>Microsoft Office PowerPoint</Application>
  <PresentationFormat>Экран (4:3)</PresentationFormat>
  <Paragraphs>17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Тема1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2</cp:revision>
  <dcterms:created xsi:type="dcterms:W3CDTF">2013-03-29T08:44:11Z</dcterms:created>
  <dcterms:modified xsi:type="dcterms:W3CDTF">2013-03-29T08:45:38Z</dcterms:modified>
</cp:coreProperties>
</file>