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785794"/>
            <a:ext cx="6572296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2786058"/>
            <a:ext cx="6043610" cy="16430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642938"/>
            <a:ext cx="7500937" cy="1071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785813" y="1785938"/>
            <a:ext cx="7500937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813" y="764704"/>
            <a:ext cx="7500937" cy="4664546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6 «А» класс- 1 место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1\Desktop\стол- птички\Фото03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812590"/>
            <a:ext cx="4824536" cy="3560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I:\DCIM\100KC140\100_38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132856"/>
            <a:ext cx="4353693" cy="326527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27584" y="836712"/>
            <a:ext cx="74168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КТД «Лепим, творим, малюем»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I:\DCIM\100KC140\100_38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48680"/>
            <a:ext cx="7488831" cy="4880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I:\DCIM\100KC140\100_38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7560840" cy="5024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Тема1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</cp:revision>
  <dcterms:created xsi:type="dcterms:W3CDTF">2013-03-29T08:47:13Z</dcterms:created>
  <dcterms:modified xsi:type="dcterms:W3CDTF">2013-03-29T08:48:34Z</dcterms:modified>
</cp:coreProperties>
</file>