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590A5-EFC9-45D9-91E6-CF59E127DA1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939B2-A375-4082-B769-0C45A8E41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1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939B2-A375-4082-B769-0C45A8E4158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9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82453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Каждый раз уходя на работу вы думаете о нас.</a:t>
            </a:r>
            <a:br>
              <a:rPr lang="ru-RU" sz="6000" dirty="0" smtClean="0">
                <a:solidFill>
                  <a:schemeClr val="accent1"/>
                </a:solidFill>
              </a:rPr>
            </a:br>
            <a:r>
              <a:rPr lang="ru-RU" sz="6000" dirty="0" smtClean="0">
                <a:solidFill>
                  <a:schemeClr val="accent1"/>
                </a:solidFill>
              </a:rPr>
              <a:t>Вы думаете о том, что же мы делаем целый день в детском саду. 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5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463"/>
    </mc:Choice>
    <mc:Fallback xmlns="">
      <p:transition spd="slow" advClick="0" advTm="846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176464" cy="31323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420888"/>
            <a:ext cx="4812027" cy="3609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260648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</a:rPr>
              <a:t>В любое время 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22539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года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2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44"/>
    </mc:Choice>
    <mc:Fallback xmlns="">
      <p:transition spd="slow" advTm="614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69901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И отдыхать не забываем !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0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316">
        <p14:honeycomb/>
      </p:transition>
    </mc:Choice>
    <mc:Fallback xmlns="">
      <p:transition spd="slow" advTm="3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26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37"/>
    </mc:Choice>
    <mc:Fallback xmlns="">
      <p:transition spd="slow" advTm="102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956043" cy="3717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558" y="2492896"/>
            <a:ext cx="5628117" cy="4221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24128" y="366548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Самая рисующая группа 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293096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В детском саду</a:t>
            </a:r>
            <a:endParaRPr lang="ru-RU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598">
        <p:fade/>
      </p:transition>
    </mc:Choice>
    <mc:Fallback xmlns="">
      <p:transition spd="med" advTm="85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052736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</a:rPr>
              <a:t>Что насчет еды?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3140968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Бывает по разному…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433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0"/>
    </mc:Choice>
    <mc:Fallback xmlns="">
      <p:transition spd="slow" advTm="65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6720747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52320" y="2060848"/>
            <a:ext cx="1008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Есть или не есть?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5445224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Вот в чем вопрос!</a:t>
            </a:r>
            <a:endParaRPr lang="ru-RU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5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744">
        <p14:ripple/>
      </p:transition>
    </mc:Choice>
    <mc:Fallback xmlns="">
      <p:transition spd="slow" advTm="67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60032" cy="3645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96952"/>
            <a:ext cx="5000938" cy="37507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4088" y="476672"/>
            <a:ext cx="3312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Иногда нравится…</a:t>
            </a:r>
            <a:endParaRPr lang="ru-RU" sz="54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933056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Но бывает и так!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91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320">
        <p14:ripple/>
      </p:transition>
    </mc:Choice>
    <mc:Fallback xmlns="">
      <p:transition spd="slow" advTm="93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Остается ли у меня время для шалостей?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3861048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1"/>
                </a:solidFill>
              </a:rPr>
              <a:t>Сколько угодно!!!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652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4"/>
    </mc:Choice>
    <mc:Fallback xmlns="">
      <p:transition spd="slow" advTm="9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20704"/>
      </p:ext>
    </p:extLst>
  </p:cSld>
  <p:clrMapOvr>
    <a:masterClrMapping/>
  </p:clrMapOvr>
  <p:transition spd="slow" advTm="4811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109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1059">
        <p14:reveal/>
      </p:transition>
    </mc:Choice>
    <mc:Fallback xmlns="">
      <p:transition spd="slow" advTm="210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66101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Сейчас мы расскажем вам и покажем.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6374"/>
      </p:ext>
    </p:extLst>
  </p:cSld>
  <p:clrMapOvr>
    <a:masterClrMapping/>
  </p:clrMapOvr>
  <p:transition spd="slow" advTm="4313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143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4389">
        <p14:honeycomb/>
      </p:transition>
    </mc:Choice>
    <mc:Fallback xmlns="">
      <p:transition spd="slow" advTm="143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Но каждый раз когда ты </a:t>
            </a:r>
            <a:r>
              <a:rPr lang="ru-RU" sz="4000" dirty="0" err="1" smtClean="0">
                <a:solidFill>
                  <a:schemeClr val="accent1"/>
                </a:solidFill>
              </a:rPr>
              <a:t>уходишь,МАМА</a:t>
            </a:r>
            <a:r>
              <a:rPr lang="ru-RU" sz="4000" dirty="0" smtClean="0">
                <a:solidFill>
                  <a:schemeClr val="accent1"/>
                </a:solidFill>
              </a:rPr>
              <a:t>, я всегда думаю о тебе!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7924" y="3789040"/>
            <a:ext cx="44284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1"/>
                </a:solidFill>
              </a:rPr>
              <a:t>И очень жду!!!</a:t>
            </a:r>
            <a:endParaRPr lang="ru-RU" sz="66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950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91"/>
    </mc:Choice>
    <mc:Fallback xmlns="">
      <p:transition spd="slow" advTm="94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7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359">
        <p:dissolve/>
      </p:transition>
    </mc:Choice>
    <mc:Fallback xmlns="">
      <p:transition spd="slow" advTm="435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22232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Сегодня все для вас !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98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81"/>
    </mc:Choice>
    <mc:Fallback xmlns="">
      <p:transition spd="slow" advTm="53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78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847">
        <p14:ripple/>
      </p:transition>
    </mc:Choice>
    <mc:Fallback xmlns="">
      <p:transition spd="slow" advTm="108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88032"/>
            <a:ext cx="4668011" cy="3501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24944"/>
            <a:ext cx="4860032" cy="36450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288032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Каждый день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4149081"/>
            <a:ext cx="36598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Мы получаем новые знания</a:t>
            </a:r>
            <a:endParaRPr lang="ru-RU" sz="44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409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8"/>
    </mc:Choice>
    <mc:Fallback xmlns="">
      <p:transition spd="slow" advTm="82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68760"/>
            <a:ext cx="4104456" cy="5472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094" y="260648"/>
            <a:ext cx="4695349" cy="3521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960" y="188640"/>
            <a:ext cx="4572000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132856"/>
            <a:ext cx="6300192" cy="47251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216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96"/>
    </mc:Choice>
    <mc:Fallback xmlns="">
      <p:transition spd="slow" advTm="133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564904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1"/>
                </a:solidFill>
              </a:rPr>
              <a:t>Любим что то создавать</a:t>
            </a:r>
            <a:endParaRPr lang="ru-RU" sz="6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5"/>
    </mc:Choice>
    <mc:Fallback xmlns="">
      <p:transition spd="slow" advTm="452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88640"/>
            <a:ext cx="5040560" cy="37804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60648"/>
            <a:ext cx="4752528" cy="6336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0" y="3088071"/>
            <a:ext cx="5026572" cy="37699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256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28"/>
    </mc:Choice>
    <mc:Fallback xmlns="">
      <p:transition spd="slow" advTm="104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1" y="144016"/>
            <a:ext cx="4475989" cy="335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006" y="126318"/>
            <a:ext cx="4435489" cy="33266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1" y="3356992"/>
            <a:ext cx="4450837" cy="33381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202" y="3000399"/>
            <a:ext cx="4926293" cy="3694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962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13"/>
    </mc:Choice>
    <mc:Fallback xmlns="">
      <p:transition spd="slow" advTm="9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15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99"/>
    </mc:Choice>
    <mc:Fallback xmlns="">
      <p:transition spd="slow" advTm="141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420888"/>
            <a:ext cx="73448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1"/>
                </a:solidFill>
              </a:rPr>
              <a:t>Много гуляем</a:t>
            </a:r>
            <a:endParaRPr lang="ru-RU" sz="6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0937"/>
      </p:ext>
    </p:extLst>
  </p:cSld>
  <p:clrMapOvr>
    <a:masterClrMapping/>
  </p:clrMapOvr>
  <p:transition spd="slow" advTm="1671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5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2.9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9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|1.9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|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5.8|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104</Words>
  <Application>Microsoft Office PowerPoint</Application>
  <PresentationFormat>Экран (4:3)</PresentationFormat>
  <Paragraphs>23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Каждый раз уходя на работу вы думаете о нас. Вы думаете о том, что же мы делаем целый день в детском саду. </vt:lpstr>
      <vt:lpstr>Сейчас мы расскажем вам и покажем.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 раз уходя на работу вы думаете о нас. Вы думаете о том, что же мы делаем целый день в детском саду. </dc:title>
  <dc:creator>Наталья</dc:creator>
  <cp:lastModifiedBy>Наталья</cp:lastModifiedBy>
  <cp:revision>12</cp:revision>
  <dcterms:created xsi:type="dcterms:W3CDTF">2013-03-03T07:47:00Z</dcterms:created>
  <dcterms:modified xsi:type="dcterms:W3CDTF">2013-03-29T10:34:44Z</dcterms:modified>
</cp:coreProperties>
</file>