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2" r:id="rId2"/>
    <p:sldId id="313" r:id="rId3"/>
    <p:sldId id="314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5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13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 класс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песок</c:v>
                </c:pt>
                <c:pt idx="1">
                  <c:v>глина</c:v>
                </c:pt>
                <c:pt idx="2">
                  <c:v>маяк</c:v>
                </c:pt>
                <c:pt idx="3">
                  <c:v>парус</c:v>
                </c:pt>
                <c:pt idx="4">
                  <c:v>факел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  <c:pt idx="1">
                  <c:v>10</c:v>
                </c:pt>
                <c:pt idx="2">
                  <c:v>7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 класс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песок</c:v>
                </c:pt>
                <c:pt idx="1">
                  <c:v>глина</c:v>
                </c:pt>
                <c:pt idx="2">
                  <c:v>маяк</c:v>
                </c:pt>
                <c:pt idx="3">
                  <c:v>парус</c:v>
                </c:pt>
                <c:pt idx="4">
                  <c:v>факел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1">
                  <c:v>5</c:v>
                </c:pt>
                <c:pt idx="2">
                  <c:v>10</c:v>
                </c:pt>
                <c:pt idx="3">
                  <c:v>2.8</c:v>
                </c:pt>
              </c:numCache>
            </c:numRef>
          </c:val>
        </c:ser>
        <c:axId val="77285248"/>
        <c:axId val="77286784"/>
      </c:barChart>
      <c:catAx>
        <c:axId val="77285248"/>
        <c:scaling>
          <c:orientation val="minMax"/>
        </c:scaling>
        <c:axPos val="b"/>
        <c:tickLblPos val="nextTo"/>
        <c:crossAx val="77286784"/>
        <c:crosses val="autoZero"/>
        <c:auto val="1"/>
        <c:lblAlgn val="ctr"/>
        <c:lblOffset val="100"/>
      </c:catAx>
      <c:valAx>
        <c:axId val="77286784"/>
        <c:scaling>
          <c:orientation val="minMax"/>
        </c:scaling>
        <c:axPos val="l"/>
        <c:majorGridlines/>
        <c:numFmt formatCode="General" sourceLinked="1"/>
        <c:tickLblPos val="nextTo"/>
        <c:crossAx val="7728524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85794"/>
            <a:ext cx="657229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786058"/>
            <a:ext cx="6043610" cy="1643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F7C0B-4726-4370-BCAF-C53EC2905713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0A0B3-49CD-4060-9803-60FC9F9D5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71796-A915-4370-AF9F-471ADF66A0D2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1F793-B210-41DC-ABED-7EAEB951A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A8429-BF0F-46E4-82F4-2E13BC81BB43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52D87-1DF7-4D45-8EF5-270D27F9F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00DC8-95A4-4AF3-87EC-6476658621D2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630F5-E081-425E-8F61-9AFF271FB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A60C5-D21F-4216-B8AB-33F4F6EBA46F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6E8F9-6306-4F84-AFF7-0523DA4C8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3A847-4F06-48BC-A07E-2D5853C46546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D1D05-A5D1-4C0B-BAD2-AD604C52E8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A5D2-4B49-4060-BFEC-798B4C21ED37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4A0AF-590E-4B50-81CF-7BA185DE5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CF0F7-7188-4F77-94D3-47490EAEB0EE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FFEB3-5BF6-4EC0-884D-99122368F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E10E6-5A87-4049-917E-C323CCD6DCBC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B943D-F2C3-454D-ABB6-86EF6267E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7333C-48DD-4974-8D4F-82EAF9E1D139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48F56-77B4-416F-B185-E03082142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4F63F-4575-4F96-8D7C-964FE1DB934F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5E23D-EE5A-425A-AF8F-0F18C3196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7500937" cy="1071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785813" y="1785938"/>
            <a:ext cx="7500937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85197E0-D450-4E68-9FC7-234470DC1C27}" type="datetimeFigureOut">
              <a:rPr lang="ru-RU"/>
              <a:pPr>
                <a:defRPr/>
              </a:pPr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3968C6-2533-4780-8BC2-2BD3CF10A0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«Песчаная россыпь»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«Мягкая глина»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«Мерцающий маяк»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«Алый парус»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«Горящий факел»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03733" y="836712"/>
            <a:ext cx="753655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Уровень развития детского коллектива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Методика А. Н.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Лутошкина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«Какой у нас коллектив»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85813" y="1785938"/>
          <a:ext cx="7500937" cy="3643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 descr="G:\Мy док\ИРА док\Фото класса 5 а\SAM_05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667235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КОМП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1322</TotalTime>
  <Words>36</Words>
  <Application>Microsoft Office PowerPoint</Application>
  <PresentationFormat>Экран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Презентация КОМП</vt:lpstr>
      <vt:lpstr>Слайд 1</vt:lpstr>
      <vt:lpstr>Слайд 2</vt:lpstr>
      <vt:lpstr>Слайд 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1</cp:lastModifiedBy>
  <cp:revision>117</cp:revision>
  <dcterms:created xsi:type="dcterms:W3CDTF">2011-07-13T14:13:24Z</dcterms:created>
  <dcterms:modified xsi:type="dcterms:W3CDTF">2013-03-29T08:53:36Z</dcterms:modified>
</cp:coreProperties>
</file>