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103" d="100"/>
          <a:sy n="103" d="100"/>
        </p:scale>
        <p:origin x="-20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464584-D849-401E-8DEA-F8AE2FA5AE1F}" type="datetimeFigureOut">
              <a:rPr lang="ru-RU" smtClean="0"/>
              <a:pPr/>
              <a:t>05.02.2013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7752C1-F31C-4AA5-B9AE-5D9DB35196F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AABC2437-5B37-4480-A5B9-DFC3DB78282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BC2437-5B37-4480-A5B9-DFC3DB78282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BC2437-5B37-4480-A5B9-DFC3DB78282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BC2437-5B37-4480-A5B9-DFC3DB78282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BC2437-5B37-4480-A5B9-DFC3DB78282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ABC2437-5B37-4480-A5B9-DFC3DB78282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ABC2437-5B37-4480-A5B9-DFC3DB78282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ABC2437-5B37-4480-A5B9-DFC3DB78282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ABC2437-5B37-4480-A5B9-DFC3DB78282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ABC2437-5B37-4480-A5B9-DFC3DB78282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BF2040A-254B-490D-9DAB-3ABD3FFB40CE}" type="datetimeFigureOut">
              <a:rPr lang="ru-RU" smtClean="0"/>
              <a:pPr/>
              <a:t>05.02.2013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AABC2437-5B37-4480-A5B9-DFC3DB78282D}"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BF2040A-254B-490D-9DAB-3ABD3FFB40CE}" type="datetimeFigureOut">
              <a:rPr lang="ru-RU" smtClean="0"/>
              <a:pPr/>
              <a:t>05.02.2013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ABC2437-5B37-4480-A5B9-DFC3DB78282D}"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flipV="1">
            <a:off x="500034" y="3000371"/>
            <a:ext cx="8305800" cy="45719"/>
          </a:xfrm>
        </p:spPr>
        <p:txBody>
          <a:bodyPr>
            <a:normAutofit fontScale="25000" lnSpcReduction="20000"/>
          </a:bodyPr>
          <a:lstStyle/>
          <a:p>
            <a:endParaRPr lang="ru-RU" sz="4800" i="1" dirty="0" smtClean="0"/>
          </a:p>
          <a:p>
            <a:endParaRPr lang="ru-RU" sz="4800" i="1" dirty="0"/>
          </a:p>
        </p:txBody>
      </p:sp>
      <p:sp>
        <p:nvSpPr>
          <p:cNvPr id="5" name="Прямоугольник 4"/>
          <p:cNvSpPr/>
          <p:nvPr/>
        </p:nvSpPr>
        <p:spPr>
          <a:xfrm>
            <a:off x="1714480" y="785794"/>
            <a:ext cx="5715039" cy="1569660"/>
          </a:xfrm>
          <a:prstGeom prst="rect">
            <a:avLst/>
          </a:prstGeom>
        </p:spPr>
        <p:txBody>
          <a:bodyPr wrap="square">
            <a:spAutoFit/>
          </a:bodyPr>
          <a:lstStyle/>
          <a:p>
            <a:r>
              <a:rPr lang="ru-RU" sz="4800" dirty="0"/>
              <a:t>Д</a:t>
            </a:r>
            <a:r>
              <a:rPr lang="ru-RU" sz="4800" dirty="0" smtClean="0"/>
              <a:t>ревнегреческий учёный Архимед</a:t>
            </a:r>
            <a:endParaRPr lang="ru-RU" sz="4800" dirty="0"/>
          </a:p>
        </p:txBody>
      </p:sp>
      <p:sp>
        <p:nvSpPr>
          <p:cNvPr id="6" name="Прямоугольник 5"/>
          <p:cNvSpPr/>
          <p:nvPr/>
        </p:nvSpPr>
        <p:spPr>
          <a:xfrm>
            <a:off x="1643042" y="2714620"/>
            <a:ext cx="5572148" cy="1815882"/>
          </a:xfrm>
          <a:prstGeom prst="rect">
            <a:avLst/>
          </a:prstGeom>
        </p:spPr>
        <p:txBody>
          <a:bodyPr wrap="square">
            <a:spAutoFit/>
          </a:bodyPr>
          <a:lstStyle/>
          <a:p>
            <a:r>
              <a:rPr lang="ru-RU" sz="2800" dirty="0" smtClean="0"/>
              <a:t>Будь в моём распоряжении другая Земля, на которую можно было бы встать, я сдвинул бы с места нашу.</a:t>
            </a:r>
            <a:endParaRPr lang="ru-RU" sz="28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Зеркало Архимеда</a:t>
            </a:r>
            <a:endParaRPr lang="ru-RU" dirty="0"/>
          </a:p>
        </p:txBody>
      </p:sp>
      <p:pic>
        <p:nvPicPr>
          <p:cNvPr id="5125" name="Picture 5"/>
          <p:cNvPicPr>
            <a:picLocks noGrp="1" noChangeAspect="1" noChangeArrowheads="1"/>
          </p:cNvPicPr>
          <p:nvPr>
            <p:ph idx="1"/>
          </p:nvPr>
        </p:nvPicPr>
        <p:blipFill>
          <a:blip r:embed="rId2" cstate="print"/>
          <a:srcRect/>
          <a:stretch>
            <a:fillRect/>
          </a:stretch>
        </p:blipFill>
        <p:spPr bwMode="auto">
          <a:xfrm>
            <a:off x="928662" y="2285992"/>
            <a:ext cx="6475467" cy="31392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0"/>
            <a:ext cx="8229600" cy="4389120"/>
          </a:xfrm>
        </p:spPr>
        <p:txBody>
          <a:bodyPr/>
          <a:lstStyle/>
          <a:p>
            <a:endParaRPr lang="ru-RU" dirty="0" smtClean="0"/>
          </a:p>
          <a:p>
            <a:r>
              <a:rPr lang="ru-RU" dirty="0" smtClean="0"/>
              <a:t>Древние авторы приписывают Архимеду около 40 изобретений. И даже винт для мясорубки является результатом его изобретений. </a:t>
            </a:r>
            <a:endParaRPr lang="ru-RU" dirty="0"/>
          </a:p>
        </p:txBody>
      </p:sp>
      <p:pic>
        <p:nvPicPr>
          <p:cNvPr id="8194" name="Picture 2"/>
          <p:cNvPicPr>
            <a:picLocks noChangeAspect="1" noChangeArrowheads="1"/>
          </p:cNvPicPr>
          <p:nvPr/>
        </p:nvPicPr>
        <p:blipFill>
          <a:blip r:embed="rId2" cstate="print"/>
          <a:srcRect/>
          <a:stretch>
            <a:fillRect/>
          </a:stretch>
        </p:blipFill>
        <p:spPr bwMode="auto">
          <a:xfrm>
            <a:off x="1857356" y="2786058"/>
            <a:ext cx="5248275" cy="1866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srcRect/>
          <a:stretch>
            <a:fillRect/>
          </a:stretch>
        </p:blipFill>
        <p:spPr bwMode="auto">
          <a:xfrm>
            <a:off x="785786" y="857232"/>
            <a:ext cx="7480326" cy="56102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srcRect/>
          <a:stretch>
            <a:fillRect/>
          </a:stretch>
        </p:blipFill>
        <p:spPr bwMode="auto">
          <a:xfrm>
            <a:off x="857224" y="571480"/>
            <a:ext cx="7313637" cy="54852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642918"/>
            <a:ext cx="8229600" cy="4389120"/>
          </a:xfrm>
        </p:spPr>
        <p:txBody>
          <a:bodyPr/>
          <a:lstStyle/>
          <a:p>
            <a:r>
              <a:rPr lang="ru-RU" dirty="0" smtClean="0"/>
              <a:t>Еще одно изобретение Архимеда также относится к области астрономии. Древнегреческий ученый придумал прибор для определения видимого диаметра Солнца, измерил эту величину. </a:t>
            </a:r>
          </a:p>
          <a:p>
            <a:endParaRPr lang="ru-RU" dirty="0"/>
          </a:p>
        </p:txBody>
      </p:sp>
      <p:pic>
        <p:nvPicPr>
          <p:cNvPr id="11266" name="Picture 2"/>
          <p:cNvPicPr>
            <a:picLocks noChangeAspect="1" noChangeArrowheads="1"/>
          </p:cNvPicPr>
          <p:nvPr/>
        </p:nvPicPr>
        <p:blipFill>
          <a:blip r:embed="rId2" cstate="print"/>
          <a:srcRect/>
          <a:stretch>
            <a:fillRect/>
          </a:stretch>
        </p:blipFill>
        <p:spPr bwMode="auto">
          <a:xfrm>
            <a:off x="3214678" y="2928934"/>
            <a:ext cx="2128551" cy="34766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85794"/>
            <a:ext cx="8229600" cy="4389120"/>
          </a:xfrm>
        </p:spPr>
        <p:txBody>
          <a:bodyPr/>
          <a:lstStyle/>
          <a:p>
            <a:r>
              <a:rPr lang="ru-RU" dirty="0" smtClean="0"/>
              <a:t>Архимед, бесспорно, был величайшим математиком, когда-либо жившим среди людей. </a:t>
            </a:r>
          </a:p>
          <a:p>
            <a:endParaRPr lang="ru-RU" dirty="0"/>
          </a:p>
        </p:txBody>
      </p:sp>
      <p:pic>
        <p:nvPicPr>
          <p:cNvPr id="13316" name="Picture 4"/>
          <p:cNvPicPr>
            <a:picLocks noChangeAspect="1" noChangeArrowheads="1"/>
          </p:cNvPicPr>
          <p:nvPr/>
        </p:nvPicPr>
        <p:blipFill>
          <a:blip r:embed="rId2" cstate="print"/>
          <a:srcRect/>
          <a:stretch>
            <a:fillRect/>
          </a:stretch>
        </p:blipFill>
        <p:spPr bwMode="auto">
          <a:xfrm>
            <a:off x="2357422" y="1857364"/>
            <a:ext cx="3476632" cy="38990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8229600" cy="1143000"/>
          </a:xfrm>
        </p:spPr>
        <p:txBody>
          <a:bodyPr/>
          <a:lstStyle/>
          <a:p>
            <a:r>
              <a:rPr lang="ru-RU" dirty="0" smtClean="0"/>
              <a:t>        Гибель Архимеда</a:t>
            </a:r>
            <a:endParaRPr lang="ru-RU" dirty="0"/>
          </a:p>
        </p:txBody>
      </p:sp>
      <p:sp>
        <p:nvSpPr>
          <p:cNvPr id="3" name="Содержимое 2"/>
          <p:cNvSpPr>
            <a:spLocks noGrp="1"/>
          </p:cNvSpPr>
          <p:nvPr>
            <p:ph idx="1"/>
          </p:nvPr>
        </p:nvSpPr>
        <p:spPr>
          <a:xfrm>
            <a:off x="285720" y="1785926"/>
            <a:ext cx="8401080" cy="4610112"/>
          </a:xfrm>
        </p:spPr>
        <p:txBody>
          <a:bodyPr>
            <a:normAutofit/>
          </a:bodyPr>
          <a:lstStyle/>
          <a:p>
            <a:r>
              <a:rPr lang="ru-RU" sz="2400" dirty="0" smtClean="0"/>
              <a:t>Архимед погиб в момент падения родного города. Шла Вторая Пуническая война. Римляне осаждали Сиракузы, добиваясь полного господства в Средиземноморье. Римский военачальник </a:t>
            </a:r>
            <a:r>
              <a:rPr lang="ru-RU" sz="2400" dirty="0" err="1" smtClean="0"/>
              <a:t>Мар</a:t>
            </a:r>
            <a:r>
              <a:rPr lang="ru-RU" sz="2400" dirty="0" smtClean="0"/>
              <a:t> - </a:t>
            </a:r>
            <a:r>
              <a:rPr lang="ru-RU" sz="2400" dirty="0" err="1" smtClean="0"/>
              <a:t>целл</a:t>
            </a:r>
            <a:r>
              <a:rPr lang="ru-RU" sz="2400" dirty="0" smtClean="0"/>
              <a:t> чтил талант Архимеда — результаты трудов великого ученого римские войска ощутили в буквальном смысле на , себе. Был отдан приказ во что бы то ни стало сохранить Архимеду жизнь. Но война всегда остается войной — что две с лишним тысячи лет назад, что сегодня. В ходе штурма Сиракуз Архимед был убит римским легионером...</a:t>
            </a:r>
            <a:endParaRPr lang="ru-RU"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Спасибо за внимание!!!</a:t>
            </a:r>
            <a:endParaRPr lang="ru-RU" dirty="0"/>
          </a:p>
        </p:txBody>
      </p:sp>
      <p:sp>
        <p:nvSpPr>
          <p:cNvPr id="3" name="Содержимое 2"/>
          <p:cNvSpPr>
            <a:spLocks noGrp="1"/>
          </p:cNvSpPr>
          <p:nvPr>
            <p:ph idx="1"/>
          </p:nvPr>
        </p:nvSpPr>
        <p:spPr/>
        <p:txBody>
          <a:bodyPr/>
          <a:lstStyle/>
          <a:p>
            <a:r>
              <a:rPr lang="ru-RU" dirty="0" smtClean="0"/>
              <a:t>Презентацию подготовил Андрей </a:t>
            </a:r>
            <a:r>
              <a:rPr lang="ru-RU" smtClean="0"/>
              <a:t>Хмуренко, </a:t>
            </a:r>
            <a:r>
              <a:rPr lang="ru-RU" dirty="0" smtClean="0"/>
              <a:t>ученик 6 «б» класса </a:t>
            </a:r>
            <a:r>
              <a:rPr lang="ru-RU" sz="2800" dirty="0" smtClean="0"/>
              <a:t>МКОУ СОШ </a:t>
            </a:r>
            <a:r>
              <a:rPr lang="ru-RU" dirty="0" smtClean="0"/>
              <a:t>№ 12.  </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0034" y="1643050"/>
            <a:ext cx="8229600" cy="1219200"/>
          </a:xfrm>
        </p:spPr>
        <p:txBody>
          <a:bodyPr>
            <a:noAutofit/>
          </a:bodyPr>
          <a:lstStyle/>
          <a:p>
            <a:r>
              <a:rPr lang="ru-RU" sz="3600" dirty="0" smtClean="0"/>
              <a:t>Архимед - один из самых знаменитых греческих учёных Древнего мира, математик, механик и астроном - жил в 287 - 212 гг. до нашей эры. </a:t>
            </a:r>
            <a:endParaRPr lang="ru-RU" sz="36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857488" y="3071810"/>
            <a:ext cx="2500330" cy="29854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71472" y="857232"/>
            <a:ext cx="8229600" cy="4572000"/>
          </a:xfrm>
        </p:spPr>
        <p:txBody>
          <a:bodyPr/>
          <a:lstStyle/>
          <a:p>
            <a:endParaRPr lang="ru-RU" dirty="0" smtClean="0"/>
          </a:p>
          <a:p>
            <a:r>
              <a:rPr lang="ru-RU" dirty="0" smtClean="0"/>
              <a:t>Архимед родился и жил на острове Сицилия в греческом городе Сиракузы. Его отец Фидий был астрономом при дворе правителя Сиракуз </a:t>
            </a:r>
            <a:r>
              <a:rPr lang="ru-RU" dirty="0" err="1" smtClean="0"/>
              <a:t>Гиерона</a:t>
            </a:r>
            <a:r>
              <a:rPr lang="ru-RU" dirty="0" smtClean="0"/>
              <a:t> II, которому приходился далёким родственником. </a:t>
            </a:r>
          </a:p>
          <a:p>
            <a:endParaRPr lang="ru-RU" dirty="0" smtClean="0"/>
          </a:p>
          <a:p>
            <a:r>
              <a:rPr lang="ru-RU" dirty="0" smtClean="0"/>
              <a:t>В молодости Архимед некоторое время провёл в Александрии, где изучал геометрию, и где познакомился с трудами знаменитого Евклида.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57158" y="142852"/>
            <a:ext cx="8229600" cy="1143000"/>
          </a:xfrm>
        </p:spPr>
        <p:txBody>
          <a:bodyPr/>
          <a:lstStyle/>
          <a:p>
            <a:r>
              <a:rPr lang="ru-RU" dirty="0" smtClean="0"/>
              <a:t>  </a:t>
            </a:r>
            <a:r>
              <a:rPr lang="ru-RU" dirty="0" err="1" smtClean="0"/>
              <a:t>Сиракуза</a:t>
            </a:r>
            <a:r>
              <a:rPr lang="ru-RU" dirty="0" smtClean="0"/>
              <a:t> – родина Архимеда</a:t>
            </a:r>
            <a:endParaRPr lang="ru-RU"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928794" y="1643050"/>
            <a:ext cx="4976327"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42852"/>
            <a:ext cx="8229600" cy="1143000"/>
          </a:xfrm>
        </p:spPr>
        <p:txBody>
          <a:bodyPr>
            <a:normAutofit/>
          </a:bodyPr>
          <a:lstStyle/>
          <a:p>
            <a:r>
              <a:rPr lang="ru-RU" sz="4800" dirty="0" smtClean="0">
                <a:solidFill>
                  <a:srgbClr val="0070C0"/>
                </a:solidFill>
              </a:rPr>
              <a:t>              </a:t>
            </a:r>
            <a:r>
              <a:rPr lang="ru-RU" sz="4800" dirty="0" smtClean="0"/>
              <a:t>Число «ПИ » </a:t>
            </a:r>
            <a:endParaRPr lang="ru-RU" sz="4800" dirty="0"/>
          </a:p>
        </p:txBody>
      </p:sp>
      <p:sp>
        <p:nvSpPr>
          <p:cNvPr id="3" name="Содержимое 2"/>
          <p:cNvSpPr>
            <a:spLocks noGrp="1"/>
          </p:cNvSpPr>
          <p:nvPr>
            <p:ph idx="1"/>
          </p:nvPr>
        </p:nvSpPr>
        <p:spPr>
          <a:xfrm>
            <a:off x="500034" y="1500174"/>
            <a:ext cx="8229600" cy="4389120"/>
          </a:xfrm>
        </p:spPr>
        <p:txBody>
          <a:bodyPr/>
          <a:lstStyle/>
          <a:p>
            <a:r>
              <a:rPr lang="ru-RU" dirty="0" smtClean="0"/>
              <a:t>Древнегреческие геометры умели находить площадь треугольника, квадрата, но вычислять площадь круга не могли. Архимед высчитал число «ПИ», умножив которое на радиус, можно было получить площадь круга. Определение числа «ПИ» было одним из самых великих открытий в геометрии.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14290"/>
            <a:ext cx="8229600" cy="4389120"/>
          </a:xfrm>
        </p:spPr>
        <p:txBody>
          <a:bodyPr>
            <a:noAutofit/>
          </a:bodyPr>
          <a:lstStyle/>
          <a:p>
            <a:r>
              <a:rPr lang="ru-RU" sz="1800" dirty="0" smtClean="0"/>
              <a:t>После возращения из Александрии Архимед часто бывал при дворе </a:t>
            </a:r>
            <a:r>
              <a:rPr lang="ru-RU" sz="1800" dirty="0" err="1" smtClean="0"/>
              <a:t>Гиерона</a:t>
            </a:r>
            <a:r>
              <a:rPr lang="ru-RU" sz="1800" dirty="0" smtClean="0"/>
              <a:t> II. Царь любил беседовать с ним и не раз обращался за советом. Однажды </a:t>
            </a:r>
            <a:r>
              <a:rPr lang="ru-RU" sz="1800" dirty="0" err="1" smtClean="0"/>
              <a:t>Гиерон</a:t>
            </a:r>
            <a:r>
              <a:rPr lang="ru-RU" sz="1800" dirty="0" smtClean="0"/>
              <a:t> заказал мастеру - ювелиру корону из чистого золота. Ювелир изготовил корону редкой красоты, но царю донесли, будто бы мастер украл часть золота, а корону отлил из сплава золота и серебра. Корона весила столько же, сколько и кусок золота, выданный для работы, и никто не мог определить, подмешано ли в золото серебро. </a:t>
            </a:r>
          </a:p>
          <a:p>
            <a:endParaRPr lang="ru-RU" sz="1800" dirty="0" smtClean="0"/>
          </a:p>
          <a:p>
            <a:r>
              <a:rPr lang="ru-RU" sz="1800" dirty="0" smtClean="0"/>
              <a:t>Решить эту задачу взялся Архимед. Несколько дней он в задумчивости ходил по городу. Поглощённый мыслями, Архимед зашёл в баню, чтобы принять ванну. Ванна была наполнена до краёв, когда Архимед сел в неё, вода полилась через край. Увидев это, он вдруг понял, как решить стоящую перед ним задачу. И с криком «Эврика!» - &lt;&lt;Я нашёл!» - выскочил из ванны.</a:t>
            </a:r>
            <a:endParaRPr lang="ru-RU" sz="1800" dirty="0"/>
          </a:p>
        </p:txBody>
      </p:sp>
      <p:pic>
        <p:nvPicPr>
          <p:cNvPr id="4" name="Picture 2"/>
          <p:cNvPicPr>
            <a:picLocks noChangeAspect="1" noChangeArrowheads="1"/>
          </p:cNvPicPr>
          <p:nvPr/>
        </p:nvPicPr>
        <p:blipFill>
          <a:blip r:embed="rId2" cstate="print"/>
          <a:srcRect/>
          <a:stretch>
            <a:fillRect/>
          </a:stretch>
        </p:blipFill>
        <p:spPr bwMode="auto">
          <a:xfrm>
            <a:off x="3064658" y="4286256"/>
            <a:ext cx="2150284" cy="22634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785794"/>
            <a:ext cx="8229600" cy="4389120"/>
          </a:xfrm>
        </p:spPr>
        <p:txBody>
          <a:bodyPr>
            <a:normAutofit fontScale="85000" lnSpcReduction="20000"/>
          </a:bodyPr>
          <a:lstStyle/>
          <a:p>
            <a:r>
              <a:rPr lang="ru-RU" dirty="0" smtClean="0"/>
              <a:t>Архимед попросил </a:t>
            </a:r>
            <a:r>
              <a:rPr lang="ru-RU" dirty="0" err="1" smtClean="0"/>
              <a:t>Гиерона</a:t>
            </a:r>
            <a:r>
              <a:rPr lang="ru-RU" dirty="0" smtClean="0"/>
              <a:t> погрузить в наполненную до краёв водой чашу кусок золота, равный тому который был выдан ювелиру. Воду, выливающуюся из чаши, Архимед слил в другой сосуд. Потом чашу опять наполнили и опустили в неё корону. Оказалось, что корона вытеснила из чаши больше воды, чем само золото. Значит она больше и по объёму. А это могло получиться, если только часть золота заменить серебром, которое легче золота, и чтобы сохранить одинаковый вес, его надо взять больше. Так Архимед раскрыл обман. А восклицание «эврика!» с тех пор стало крылатым. </a:t>
            </a:r>
          </a:p>
          <a:p>
            <a:endParaRPr lang="ru-RU" dirty="0" smtClean="0"/>
          </a:p>
          <a:p>
            <a:r>
              <a:rPr lang="ru-RU" dirty="0" smtClean="0"/>
              <a:t>Архимеду удалось ответить на вопрос: почему одни тела, попав в воду, плавают, а другие тонут. Это закон изучается в физике.</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142984"/>
            <a:ext cx="8229600" cy="1143000"/>
          </a:xfrm>
        </p:spPr>
        <p:txBody>
          <a:bodyPr>
            <a:normAutofit fontScale="90000"/>
          </a:bodyPr>
          <a:lstStyle/>
          <a:p>
            <a:r>
              <a:rPr lang="ru-RU" dirty="0" smtClean="0"/>
              <a:t> Оборона города Сиракузы</a:t>
            </a:r>
            <a:br>
              <a:rPr lang="ru-RU" dirty="0" smtClean="0"/>
            </a:br>
            <a:endParaRPr lang="ru-RU" dirty="0"/>
          </a:p>
        </p:txBody>
      </p:sp>
      <p:sp>
        <p:nvSpPr>
          <p:cNvPr id="3" name="Содержимое 2"/>
          <p:cNvSpPr>
            <a:spLocks noGrp="1"/>
          </p:cNvSpPr>
          <p:nvPr>
            <p:ph idx="1"/>
          </p:nvPr>
        </p:nvSpPr>
        <p:spPr>
          <a:xfrm>
            <a:off x="142844" y="1571612"/>
            <a:ext cx="8229600" cy="4389120"/>
          </a:xfrm>
        </p:spPr>
        <p:txBody>
          <a:bodyPr>
            <a:normAutofit fontScale="92500" lnSpcReduction="20000"/>
          </a:bodyPr>
          <a:lstStyle/>
          <a:p>
            <a:endParaRPr lang="ru-RU" dirty="0" smtClean="0"/>
          </a:p>
          <a:p>
            <a:r>
              <a:rPr lang="ru-RU" dirty="0" smtClean="0"/>
              <a:t>Для обороны города Сиракузы от римских захватчиков Архимед придумал несколько механических военных машин. Используя закон рычага, Архимед привёл в действие метательные машины и камнями огромной величины разбил осаду . Корабли, подплывавшие к городу, Архимед захватывал клещами похожими на колодец-журавль и разбивал о скалы. Он также придумал огромное зеркало, которое склеил из множества маленьких кусочков зеркал. Архимед собрал солнечных зайчиков ото всех зеркалец и направил на корабль, который тут же вспыхнул. Так был сожжён весь римский флот.</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500042"/>
            <a:ext cx="8229600" cy="1143000"/>
          </a:xfrm>
        </p:spPr>
        <p:txBody>
          <a:bodyPr/>
          <a:lstStyle/>
          <a:p>
            <a:r>
              <a:rPr lang="ru-RU" dirty="0" smtClean="0"/>
              <a:t>Катапульта Архимеда</a:t>
            </a:r>
            <a:endParaRPr lang="ru-RU"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2000232" y="2500306"/>
            <a:ext cx="4672032" cy="33270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138</TotalTime>
  <Words>712</Words>
  <Application>Microsoft Office PowerPoint</Application>
  <PresentationFormat>Экран (4:3)</PresentationFormat>
  <Paragraphs>29</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Поток</vt:lpstr>
      <vt:lpstr>Слайд 1</vt:lpstr>
      <vt:lpstr>Архимед - один из самых знаменитых греческих учёных Древнего мира, математик, механик и астроном - жил в 287 - 212 гг. до нашей эры. </vt:lpstr>
      <vt:lpstr>Слайд 3</vt:lpstr>
      <vt:lpstr>  Сиракуза – родина Архимеда</vt:lpstr>
      <vt:lpstr>              Число «ПИ » </vt:lpstr>
      <vt:lpstr>Слайд 6</vt:lpstr>
      <vt:lpstr>Слайд 7</vt:lpstr>
      <vt:lpstr> Оборона города Сиракузы </vt:lpstr>
      <vt:lpstr>Катапульта Архимеда</vt:lpstr>
      <vt:lpstr>       Зеркало Архимеда</vt:lpstr>
      <vt:lpstr>Слайд 11</vt:lpstr>
      <vt:lpstr>Слайд 12</vt:lpstr>
      <vt:lpstr>Слайд 13</vt:lpstr>
      <vt:lpstr>Слайд 14</vt:lpstr>
      <vt:lpstr>Слайд 15</vt:lpstr>
      <vt:lpstr>        Гибель Архимеда</vt:lpstr>
      <vt:lpstr>    Спасибо за внимание!!!</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Древнегреческий учёный-</dc:title>
  <dc:creator>админ</dc:creator>
  <cp:lastModifiedBy>админ</cp:lastModifiedBy>
  <cp:revision>15</cp:revision>
  <dcterms:created xsi:type="dcterms:W3CDTF">2013-02-05T12:53:31Z</dcterms:created>
  <dcterms:modified xsi:type="dcterms:W3CDTF">2013-02-05T15:17:43Z</dcterms:modified>
</cp:coreProperties>
</file>