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93E7-23E4-4319-8E32-C819FFCF545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A391-79D9-4FE3-AEA6-0FFB69EF65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93E7-23E4-4319-8E32-C819FFCF545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A391-79D9-4FE3-AEA6-0FFB69EF6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93E7-23E4-4319-8E32-C819FFCF545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A391-79D9-4FE3-AEA6-0FFB69EF6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93E7-23E4-4319-8E32-C819FFCF545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A391-79D9-4FE3-AEA6-0FFB69EF6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93E7-23E4-4319-8E32-C819FFCF545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A391-79D9-4FE3-AEA6-0FFB69EF65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93E7-23E4-4319-8E32-C819FFCF545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A391-79D9-4FE3-AEA6-0FFB69EF6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93E7-23E4-4319-8E32-C819FFCF545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A391-79D9-4FE3-AEA6-0FFB69EF6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93E7-23E4-4319-8E32-C819FFCF545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A391-79D9-4FE3-AEA6-0FFB69EF6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93E7-23E4-4319-8E32-C819FFCF545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A391-79D9-4FE3-AEA6-0FFB69EF6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93E7-23E4-4319-8E32-C819FFCF545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A391-79D9-4FE3-AEA6-0FFB69EF658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8B593E7-23E4-4319-8E32-C819FFCF545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982A391-79D9-4FE3-AEA6-0FFB69EF65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8B593E7-23E4-4319-8E32-C819FFCF545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982A391-79D9-4FE3-AEA6-0FFB69EF65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Дальнегорск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Горелышева Ульяна 9 «А»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/>
              <a:t>Дальнего́рск</a:t>
            </a:r>
            <a:r>
              <a:rPr lang="ru-RU" sz="2400" b="0" dirty="0" smtClean="0"/>
              <a:t> — город в Приморском крае России. Административный центр </a:t>
            </a:r>
            <a:r>
              <a:rPr lang="ru-RU" sz="2400" b="0" dirty="0" err="1" smtClean="0"/>
              <a:t>Дальнегорского</a:t>
            </a:r>
            <a:r>
              <a:rPr lang="ru-RU" sz="2400" b="0" dirty="0" smtClean="0"/>
              <a:t> городского округа. Население — 37,5 тыс. человек</a:t>
            </a:r>
            <a:endParaRPr lang="ru-RU" sz="2400" dirty="0"/>
          </a:p>
        </p:txBody>
      </p:sp>
      <p:pic>
        <p:nvPicPr>
          <p:cNvPr id="4" name="Содержимое 3" descr="Дальнегорск-450x3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3"/>
            <a:ext cx="4427983" cy="33160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origina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998915"/>
            <a:ext cx="4716016" cy="28590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Географическое положение: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62560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Дальнегорск удалён от Владивостока на 535 км, является самым восточным, самым высокогорным городом в Приморье. Расположен в восточных отрогах горной системы Сихотэ-Алинь, в долине реки Рудная, в 35 км от побережья Японского моря. Главная улица — проспект 50 лет Октября, имеет номера домов по 324 включительно. Сужениями долины реки Рудной город разделён на три микрорайона — Горелое, Центр, Горбуша. </a:t>
            </a:r>
            <a:endParaRPr lang="ru-RU" sz="2000" dirty="0"/>
          </a:p>
        </p:txBody>
      </p:sp>
      <p:pic>
        <p:nvPicPr>
          <p:cNvPr id="4" name="Рисунок 3" descr="dalnegors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645024"/>
            <a:ext cx="4464496" cy="29413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Климат: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Климат умеренный муссонный, подвержен влиянию холодного Приморского течения. Зима холодная и довольно снежная, а лето теплое и влажное. Средняя температура января −12,8 градуса, а августа (наиболее теплый месяц) — +19,4 градуса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Главные предприятия: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082809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«Бор»                                                              «Дальполиметалл»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Рыбозавод «Каменский»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 descr="bor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204864"/>
            <a:ext cx="2880320" cy="2160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b1305061280Svetlogor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2276872"/>
            <a:ext cx="3888432" cy="1944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fishPlan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5013176"/>
            <a:ext cx="2838450" cy="1695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«Бор»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2200" dirty="0" smtClean="0"/>
              <a:t>    </a:t>
            </a:r>
            <a:endParaRPr lang="ru-RU" sz="2200" dirty="0"/>
          </a:p>
        </p:txBody>
      </p:sp>
      <p:pic>
        <p:nvPicPr>
          <p:cNvPr id="11" name="Рисунок 10" descr="БОР-Дальнегорск-1330327680_-66720b01-2582-4488-aa3c-738bcc2284b1_w640_r1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789040"/>
            <a:ext cx="5256584" cy="295682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899592" y="170080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/>
              <a:t>ОАО "БОР"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Приморский </a:t>
            </a:r>
            <a:r>
              <a:rPr lang="ru-RU" dirty="0"/>
              <a:t>край, г. Дальнегорск, пр. 50 лет Октября, 116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Предлагает:</a:t>
            </a:r>
            <a:r>
              <a:rPr lang="ru-RU" dirty="0"/>
              <a:t> ангидрид борный гранулированный, борная кислота, кислота серная аккумуляторная, бетон, пиломатериалы, кислород 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«Дальполиметалл»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u="sng" dirty="0" smtClean="0"/>
              <a:t>ОАО "Дальполиметалл"</a:t>
            </a: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Приморский край, г. Дальнегорск, пр. 50 лет Октября, 93 </a:t>
            </a:r>
            <a:br>
              <a:rPr lang="ru-RU" sz="2000" dirty="0" smtClean="0"/>
            </a:br>
            <a:r>
              <a:rPr lang="ru-RU" sz="2000" b="1" dirty="0" smtClean="0"/>
              <a:t>Предлагает:</a:t>
            </a:r>
            <a:r>
              <a:rPr lang="ru-RU" sz="2000" dirty="0" smtClean="0"/>
              <a:t> концентрат цинковый, концентрат свинцовый Предприятие имеет не только долголетие, но и устойчивость и постоянный рост валового продукта</a:t>
            </a:r>
            <a:endParaRPr lang="ru-RU" sz="2000" dirty="0"/>
          </a:p>
        </p:txBody>
      </p:sp>
      <p:pic>
        <p:nvPicPr>
          <p:cNvPr id="4" name="Рисунок 3" descr="g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861048"/>
            <a:ext cx="3708412" cy="24722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article_1345010148_2216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501008"/>
            <a:ext cx="4248472" cy="28889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Рыбозавод «Каменский»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Рыбозавод "Каменский"</a:t>
            </a: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Приморский край, Дальнегорск, с. Каменка, ул. Комсомольская, 13 </a:t>
            </a:r>
            <a:br>
              <a:rPr lang="ru-RU" sz="2000" dirty="0" smtClean="0"/>
            </a:br>
            <a:r>
              <a:rPr lang="ru-RU" sz="2000" b="1" dirty="0" smtClean="0"/>
              <a:t>Предлагает:</a:t>
            </a:r>
            <a:r>
              <a:rPr lang="ru-RU" sz="2000" dirty="0" smtClean="0"/>
              <a:t> Консервы</a:t>
            </a:r>
            <a:endParaRPr lang="ru-RU" sz="2000" dirty="0"/>
          </a:p>
        </p:txBody>
      </p:sp>
      <p:pic>
        <p:nvPicPr>
          <p:cNvPr id="4" name="Рисунок 3" descr="рыб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780928"/>
            <a:ext cx="5922004" cy="39695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6" name="Рисунок 5" descr="Район_Горня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74411"/>
            <a:ext cx="9144000" cy="3509178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34</TotalTime>
  <Words>91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Модульная</vt:lpstr>
      <vt:lpstr>Дальнегорск</vt:lpstr>
      <vt:lpstr>Дальнего́рск — город в Приморском крае России. Административный центр Дальнегорского городского округа. Население — 37,5 тыс. человек</vt:lpstr>
      <vt:lpstr>Географическое положение:</vt:lpstr>
      <vt:lpstr>Климат:</vt:lpstr>
      <vt:lpstr> Главные предприятия:</vt:lpstr>
      <vt:lpstr>«Бор»</vt:lpstr>
      <vt:lpstr>«Дальполиметалл»</vt:lpstr>
      <vt:lpstr>Рыбозавод «Каменский»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Дальнегорск</dc:title>
  <dc:creator>User</dc:creator>
  <cp:lastModifiedBy>Учитель</cp:lastModifiedBy>
  <cp:revision>5</cp:revision>
  <dcterms:created xsi:type="dcterms:W3CDTF">2012-12-24T12:23:07Z</dcterms:created>
  <dcterms:modified xsi:type="dcterms:W3CDTF">2012-12-24T22:53:19Z</dcterms:modified>
</cp:coreProperties>
</file>