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16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7" autoAdjust="0"/>
    <p:restoredTop sz="94660"/>
  </p:normalViewPr>
  <p:slideViewPr>
    <p:cSldViewPr>
      <p:cViewPr>
        <p:scale>
          <a:sx n="75" d="100"/>
          <a:sy n="75" d="100"/>
        </p:scale>
        <p:origin x="-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27F91C9F-7FAA-4426-8169-B9BB3CE2D249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E153F25-9DC6-440A-95D3-4AFBC458A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46ABC-0557-4276-BF67-C8BBBEA8B748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269B0-0009-49BC-B220-7CB8241085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34F55-419A-4697-8575-722A4B315D1B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D53D5-BF23-44DC-AF89-83784793A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398E6-36BC-4E3D-9619-E439018825F3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E9674-A9F5-4F3C-A88F-576470AF0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10454-AC27-4DE0-93D1-430BC928BB0E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A66B7-9AD2-4E10-86EF-3FD0DDACC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F2FE5-6963-4D39-9556-3F5E9BD7AC1F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913FA-32CE-4F07-B3A4-D4302C9B2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77B99-56D0-4E54-9558-627636608720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8AA8EE78-3214-467B-BE95-86A36271E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FD5C7-D2E4-4FB0-A635-CFBE52631016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646DC-EC50-4B10-B597-602CDC79BB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39DF3-27E9-4B9F-B733-E7A9D6F02BFA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7D237-D777-4A70-A069-EE4C8AB6B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1149377B-38E9-4A16-A8C9-1418B89ADD04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C8DFA2C6-1B36-4070-A815-07A74E1A5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7C278042-8902-4E77-8157-3BFBF363E46D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E3753896-BEFD-4BB0-A4FE-18EC55FC0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492A7C3-519C-494A-97F1-DDC5B01086D1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51A6D89-E506-418F-B2F6-1CBD37ADB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1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439343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500" b="1" dirty="0" smtClean="0"/>
              <a:t>«Память»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/>
              <a:t>Я зарастаю памятью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/>
              <a:t>Как лесом зарастает пустошь.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/>
              <a:t>И птицы память по утрам поют,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/>
              <a:t>И ветер – память по ночам гудит,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/>
              <a:t>Деревья память целый день лепечут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35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85728"/>
            <a:ext cx="8001056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Экскурсия в музей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МБОУ СОШ №12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>
            <a:normAutofit fontScale="85000" lnSpcReduction="1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42938"/>
            <a:ext cx="4038600" cy="5605462"/>
          </a:xfrm>
        </p:spPr>
        <p:txBody>
          <a:bodyPr>
            <a:normAutofit fontScale="85000" lnSpcReduction="10000"/>
          </a:bodyPr>
          <a:lstStyle/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err="1" smtClean="0">
                <a:solidFill>
                  <a:srgbClr val="FF0000"/>
                </a:solidFill>
              </a:rPr>
              <a:t>Чехутский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Гавриил Павлович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0" indent="442913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Родился 22 июля 1923 года в станице Павловской. </a:t>
            </a:r>
          </a:p>
          <a:p>
            <a:pPr marL="0" indent="442913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Награжден  орденом Славы </a:t>
            </a:r>
            <a:r>
              <a:rPr lang="en-US" dirty="0" smtClean="0"/>
              <a:t>II</a:t>
            </a:r>
            <a:r>
              <a:rPr lang="ru-RU" dirty="0" smtClean="0"/>
              <a:t> степени и медалями: «За оборону Кавказа», «За победу над Германией», «30 лет Советской Армии и Флота».</a:t>
            </a:r>
          </a:p>
          <a:p>
            <a:pPr marL="0" indent="442913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Работал заведующим животноводческой фермы № 2 колхоза «За мир и труд».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22531" name="Рисунок 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75"/>
            <a:ext cx="4500563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>
            <a:normAutofit fontScale="85000" lnSpcReduction="1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57188"/>
            <a:ext cx="4038600" cy="5891212"/>
          </a:xfrm>
        </p:spPr>
        <p:txBody>
          <a:bodyPr>
            <a:normAutofit fontScale="85000" lnSpcReduction="10000"/>
          </a:bodyPr>
          <a:lstStyle/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Рой</a:t>
            </a:r>
          </a:p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Яков Иванович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0" indent="442913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Родился 13 апреля 1903 года в станице Павловской.</a:t>
            </a:r>
          </a:p>
          <a:p>
            <a:pPr marL="0" indent="442913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Награжден орденом Славы </a:t>
            </a:r>
            <a:r>
              <a:rPr lang="en-US" dirty="0" smtClean="0"/>
              <a:t>II</a:t>
            </a:r>
            <a:r>
              <a:rPr lang="ru-RU" dirty="0" smtClean="0"/>
              <a:t> и </a:t>
            </a:r>
            <a:r>
              <a:rPr lang="en-US" dirty="0" smtClean="0"/>
              <a:t>III </a:t>
            </a:r>
            <a:r>
              <a:rPr lang="ru-RU" dirty="0" smtClean="0"/>
              <a:t>степени, орденом Трудового Красного Знамени. Медалями: «За отвагу», «За освобождение Сталинграда», «За победу над Германией», «ХХ лет победы над Германией».</a:t>
            </a:r>
          </a:p>
          <a:p>
            <a:pPr marL="0" indent="442913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Член КПСС с 1944 года.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23555" name="Рисунок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214313"/>
            <a:ext cx="4286250" cy="638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>
            <a:normAutofit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3" y="1143000"/>
            <a:ext cx="3614737" cy="5105400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solidFill>
                  <a:srgbClr val="FC1604"/>
                </a:solidFill>
              </a:rPr>
              <a:t>Рой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solidFill>
                  <a:srgbClr val="FC1604"/>
                </a:solidFill>
              </a:rPr>
              <a:t>Андрей Павлович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/>
              <a:t> 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/>
              <a:t>     Родился 17 августа 1919 года в станице Павловской.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/>
              <a:t>      Награжден  орденом Славы  </a:t>
            </a:r>
            <a:r>
              <a:rPr lang="en-US" sz="2000" smtClean="0"/>
              <a:t>III </a:t>
            </a:r>
            <a:r>
              <a:rPr lang="ru-RU" sz="2000" smtClean="0"/>
              <a:t>степени, орденом Красной Звезды, орденом Отечественной Войны </a:t>
            </a:r>
            <a:r>
              <a:rPr lang="en-US" sz="2000" smtClean="0"/>
              <a:t>II </a:t>
            </a:r>
            <a:r>
              <a:rPr lang="ru-RU" sz="2000" smtClean="0"/>
              <a:t>степени и медалями: «За победу над Германией», «ХХ лет победы над Германией».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/>
              <a:t>     Работал сторожем на овчарне колхоза «За мир и  труд».</a:t>
            </a:r>
          </a:p>
          <a:p>
            <a:pPr>
              <a:lnSpc>
                <a:spcPct val="80000"/>
              </a:lnSpc>
            </a:pPr>
            <a:endParaRPr lang="ru-RU" sz="2000" smtClean="0"/>
          </a:p>
        </p:txBody>
      </p:sp>
      <p:pic>
        <p:nvPicPr>
          <p:cNvPr id="24579" name="Рисунок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357188"/>
            <a:ext cx="4694237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lnSpcReduction="10000"/>
          </a:bodyPr>
          <a:lstStyle/>
          <a:p>
            <a:pPr marL="0" indent="62388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200" dirty="0" smtClean="0"/>
              <a:t>Нелегкую солдатскую долю разделили с мужчинами женщины, старики, дети, оставшиеся в тылу врага.</a:t>
            </a:r>
            <a:r>
              <a:rPr lang="ru-RU" dirty="0" smtClean="0"/>
              <a:t> Победа ковалась в тылу. Именно тыл посылал фронту оружие, одежду, продукты. Кубань снабжала фронт хлебом. Каждый сантиметр обработанной земли старались засеять. И земля щедро вознаграждала хлеборобов.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14290"/>
            <a:ext cx="7019870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«Все для фронта,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все </a:t>
            </a:r>
            <a:r>
              <a:rPr lang="ru-RU" sz="5400" b="1" spc="30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для </a:t>
            </a:r>
            <a:r>
              <a:rPr lang="ru-RU" sz="5400" b="1" spc="30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победы»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Содержимое 7" descr="SPA50872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14313"/>
            <a:ext cx="4714875" cy="62865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3" y="642938"/>
            <a:ext cx="4143375" cy="5643562"/>
          </a:xfrm>
        </p:spPr>
        <p:txBody>
          <a:bodyPr>
            <a:normAutofit fontScale="92500"/>
          </a:bodyPr>
          <a:lstStyle/>
          <a:p>
            <a:pPr marL="0" indent="442913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Колхозники и колхозницы в годы Великой Отечественной войны совершали великое дело, оказывали огромную помощь. Все труженики колхоза от мала до велика не покладая рук трудились, чтобы вовремя и без потерь убрать урожай. Какими сильными были руки тружениц военной поры!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Василенко </a:t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Ефросинья Леонтьевна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4500"/>
            <a:ext cx="4038600" cy="4533900"/>
          </a:xfrm>
        </p:spPr>
        <p:txBody>
          <a:bodyPr>
            <a:normAutofit fontScale="92500"/>
          </a:bodyPr>
          <a:lstStyle/>
          <a:p>
            <a:pPr marL="0" indent="5397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Родилась 17.02.1912 года в станице Павловской. Во время войны работала на МТФ колхоза «За Мир и Труд» дояркой. Муж погиб в 1943 году на Днепре в звании сержанта. После войны продолжала работать на благо Родины, воспитала троих детей.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27651" name="Picture 3" descr="C:\Users\Пользователь\Desktop\5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61" t="7716"/>
          <a:stretch>
            <a:fillRect/>
          </a:stretch>
        </p:blipFill>
        <p:spPr>
          <a:xfrm>
            <a:off x="714375" y="1643063"/>
            <a:ext cx="3786188" cy="4600575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04118"/>
          </a:xfrm>
        </p:spPr>
        <p:txBody>
          <a:bodyPr>
            <a:normAutofit fontScale="90000"/>
          </a:bodyPr>
          <a:lstStyle/>
          <a:p>
            <a:pPr indent="0" algn="ctr"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Удовик</a:t>
            </a: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Вера Федотовна.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8" y="1500188"/>
            <a:ext cx="4614862" cy="5000625"/>
          </a:xfrm>
        </p:spPr>
        <p:txBody>
          <a:bodyPr>
            <a:normAutofit fontScale="85000" lnSpcReduction="20000"/>
          </a:bodyPr>
          <a:lstStyle/>
          <a:p>
            <a:pPr marL="0" indent="5397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Родилась в 1924 году. В 1933 году устроилась на работу в колхоз «Большевик» хутора Шевченко. Во время войны рыла окопы под городом Ростовом, станицей </a:t>
            </a:r>
            <a:r>
              <a:rPr lang="ru-RU" dirty="0" err="1" smtClean="0"/>
              <a:t>Борисовской</a:t>
            </a:r>
            <a:r>
              <a:rPr lang="ru-RU" dirty="0" smtClean="0"/>
              <a:t>, </a:t>
            </a:r>
            <a:r>
              <a:rPr lang="ru-RU" dirty="0" err="1" smtClean="0"/>
              <a:t>Слюсаревской</a:t>
            </a:r>
            <a:r>
              <a:rPr lang="ru-RU" dirty="0" smtClean="0"/>
              <a:t> и под городом Азовом, работала на полях колхоза «За Мир и Труд». В 1974 году делегирована на сельскохозяйственную выставку в Москву как лучшая колхозница. До 1950 года работала телятницей на ферме, после – заведующей. В 1960 году вступила в партию. В 2010 умерла.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28675" name="Picture 2" descr="C:\Users\Пользователь\Desktop\5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88" y="1571625"/>
            <a:ext cx="3643312" cy="4929188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Вирченко</a:t>
            </a: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Анна Пантелеевна. 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50" y="1785938"/>
            <a:ext cx="4643438" cy="4714875"/>
          </a:xfrm>
        </p:spPr>
        <p:txBody>
          <a:bodyPr>
            <a:normAutofit lnSpcReduction="10000"/>
          </a:bodyPr>
          <a:lstStyle/>
          <a:p>
            <a:pPr marL="0" indent="5397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Родилась 12.01.1914 года. В 1931 году устроилась разнорабочей в  колхоз «За Мир и Труд». Во время войны работала заведующей детским садом. После – продавцом в колхозном магазине. В 1972 году ушла на заслуженный отдых. </a:t>
            </a:r>
          </a:p>
          <a:p>
            <a:pPr marL="0" indent="53975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29699" name="Picture 2" descr="C:\Users\Пользователь\Desktop\5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3" y="1703388"/>
            <a:ext cx="3714750" cy="5154612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algn="ctr"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Шостик</a:t>
            </a: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Александра Игнатьевна.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6188" y="1857375"/>
            <a:ext cx="4900612" cy="4572000"/>
          </a:xfrm>
        </p:spPr>
        <p:txBody>
          <a:bodyPr>
            <a:normAutofit/>
          </a:bodyPr>
          <a:lstStyle/>
          <a:p>
            <a:pPr marL="0" indent="623888">
              <a:buFont typeface="Wingdings 2" pitchFamily="18" charset="2"/>
              <a:buNone/>
            </a:pPr>
            <a:r>
              <a:rPr lang="ru-RU" sz="2400" smtClean="0"/>
              <a:t>Родилась 04.05.1917 года. Подростком стала работать в колхозе «За Мир и Труд». Во время войны осталась с двумя малолетними детьми. Работала в колхозной бригаде поваром, на МТФ, возила зерно на элеватор. Муж пропал без вести на фронте . После войны трудилась в колхозе «За Мир и Труд» до 1964 года.</a:t>
            </a:r>
          </a:p>
          <a:p>
            <a:pPr marL="0" indent="623888"/>
            <a:endParaRPr lang="ru-RU" sz="2400" smtClean="0"/>
          </a:p>
        </p:txBody>
      </p:sp>
      <p:pic>
        <p:nvPicPr>
          <p:cNvPr id="30723" name="Picture 2" descr="C:\Users\Пользователь\Desktop\5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625" y="1785938"/>
            <a:ext cx="3009900" cy="485775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1746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281488" cy="4525962"/>
          </a:xfrm>
        </p:spPr>
        <p:txBody>
          <a:bodyPr/>
          <a:lstStyle/>
          <a:p>
            <a:pPr marL="0" indent="539750"/>
            <a:r>
              <a:rPr lang="ru-RU" smtClean="0"/>
              <a:t>Незабываемая страница военной биографии учителей нашей школы – это переписка учительницы русского языка и литературы Власовой Валентины Ильиничны с мужем Василием Власовым</a:t>
            </a:r>
          </a:p>
        </p:txBody>
      </p:sp>
      <p:pic>
        <p:nvPicPr>
          <p:cNvPr id="31747" name="Рисунок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73" t="4149" r="5173" b="4559"/>
          <a:stretch>
            <a:fillRect/>
          </a:stretch>
        </p:blipFill>
        <p:spPr bwMode="auto">
          <a:xfrm>
            <a:off x="0" y="1327150"/>
            <a:ext cx="4357688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214290"/>
            <a:ext cx="8501122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Фронтовой конвертик…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А сколько за этим письмом…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J:\воен\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19500" y="1052513"/>
            <a:ext cx="5524500" cy="41433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42875"/>
            <a:ext cx="4357688" cy="6500813"/>
          </a:xfrm>
        </p:spPr>
        <p:txBody>
          <a:bodyPr>
            <a:normAutofit fontScale="85000" lnSpcReduction="20000"/>
          </a:bodyPr>
          <a:lstStyle/>
          <a:p>
            <a:pPr marL="0" indent="53975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Течет река времени. Минуло уже более полувека с того незабываемого и страшного дня, когда настежь распахнулись огромные, от Баренцева до Черного моря, двери войны. Много воды унесла река времени с тех пор. Заросли шрамы окопов, исчезли пепелища сожженных городов, выросли новые поколения. Но в памяти человеческой 22 июня 1941 года осталось не просто как роковая дата, но и как рубеж, начало отсчета долгих 1418 дней и ночей Великой Отечественной войны нашего народа.</a:t>
            </a:r>
          </a:p>
          <a:p>
            <a:pPr marL="0" indent="5397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На фронт ушло более 600 тысяч кубанцев.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2770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2771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2772" name="Picture 2" descr="C:\Documents and Settings\Елена Вячеславовна\Рабочий стол\clip_image002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00063"/>
            <a:ext cx="4111625" cy="566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3" descr="C:\Documents and Settings\Елена Вячеславовна\Рабочий стол\clip_image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63550"/>
            <a:ext cx="4143375" cy="574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928813"/>
            <a:ext cx="8686800" cy="4572000"/>
          </a:xfrm>
        </p:spPr>
        <p:txBody>
          <a:bodyPr>
            <a:normAutofit/>
          </a:bodyPr>
          <a:lstStyle/>
          <a:p>
            <a:pPr marL="0" indent="803275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200" dirty="0" smtClean="0"/>
              <a:t>С 1 января 1943 года началась </a:t>
            </a:r>
            <a:r>
              <a:rPr lang="ru-RU" sz="3200" dirty="0" err="1" smtClean="0"/>
              <a:t>Северо</a:t>
            </a:r>
            <a:r>
              <a:rPr lang="ru-RU" sz="3200" dirty="0" smtClean="0"/>
              <a:t> – кавказская, а с 11 января  </a:t>
            </a:r>
            <a:r>
              <a:rPr lang="ru-RU" sz="3200" dirty="0" err="1" smtClean="0"/>
              <a:t>Краснодарско</a:t>
            </a:r>
            <a:r>
              <a:rPr lang="ru-RU" sz="3200" dirty="0" smtClean="0"/>
              <a:t> – Новороссийская наступательная операция. 12 февраля  был освобожден город Краснодар, а станица Павловская 1 февраля. Враг был изгнал в родной Кубани.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28604"/>
            <a:ext cx="855715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Шла война народная.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>
            <a:normAutofit fontScale="6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281488" cy="4525962"/>
          </a:xfrm>
        </p:spPr>
        <p:txBody>
          <a:bodyPr>
            <a:normAutofit fontScale="6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0" indent="5397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Более 65 лет назад отгремели залпы Великой Отечественной войны. Однако годы проходят. Это событие всё дальше отодвигается в глубь истории. Но интерес к ней не утихает.</a:t>
            </a:r>
          </a:p>
          <a:p>
            <a:pPr marL="0" indent="5397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Годы Великой Отечественной войны – это годы тяжёлых испытаний для нашей страны. Великая Отечественная война оставила множество шрамов в душах людей, как прошедших через неё, так и родившихся после. Поэтому наш сыновний долг – сохранить память о великом подвиге, никогда не забывать о тех, кто отстоял независимость Родины. Пусть их подвиг будет вечным примером беззаветного служения Отечеству.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34819" name="Picture 2" descr="F:\Памятник\SPA535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125663"/>
            <a:ext cx="4286250" cy="341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5720" y="214290"/>
            <a:ext cx="8388835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Не обрывается связь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поколений…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4" descr="SPA50869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" y="1357313"/>
            <a:ext cx="4000500" cy="5334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38"/>
            <a:ext cx="4038600" cy="5286375"/>
          </a:xfrm>
        </p:spPr>
        <p:txBody>
          <a:bodyPr>
            <a:normAutofit lnSpcReduction="10000"/>
          </a:bodyPr>
          <a:lstStyle/>
          <a:p>
            <a:pPr marL="0" indent="442913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       С первых дней войны на Кубани развернулось добровольческое движение. Многие наши земляки</a:t>
            </a:r>
            <a:r>
              <a:rPr lang="ru-RU" sz="1800" smtClean="0">
                <a:latin typeface="Arial" charset="0"/>
              </a:rPr>
              <a:t>,</a:t>
            </a:r>
            <a:r>
              <a:rPr lang="ru-RU" sz="1800" smtClean="0"/>
              <a:t> среди которых были и ученики нашей школы </a:t>
            </a:r>
            <a:r>
              <a:rPr lang="ru-RU" sz="1800" smtClean="0">
                <a:latin typeface="Arial" charset="0"/>
              </a:rPr>
              <a:t>,</a:t>
            </a:r>
            <a:r>
              <a:rPr lang="ru-RU" sz="1800" smtClean="0"/>
              <a:t>ушли на фронт. Как трагично было то время! Сколько горя, слез, боли и отчаяния! Сколько надежд на скорую победу, веры в свою страну и свой народ!</a:t>
            </a:r>
          </a:p>
          <a:p>
            <a:pPr marL="0" indent="442913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       Нелегка была дорога к победе. </a:t>
            </a:r>
          </a:p>
          <a:p>
            <a:pPr marL="0" indent="442913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	Вспомним всех поименно,</a:t>
            </a:r>
          </a:p>
          <a:p>
            <a:pPr marL="0" indent="442913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          	Горем </a:t>
            </a:r>
          </a:p>
          <a:p>
            <a:pPr marL="0" indent="442913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		вспомним</a:t>
            </a:r>
          </a:p>
          <a:p>
            <a:pPr marL="0" indent="442913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			своим…</a:t>
            </a:r>
          </a:p>
          <a:p>
            <a:pPr marL="0" indent="442913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	Это нужно – не мертвым!</a:t>
            </a:r>
          </a:p>
          <a:p>
            <a:pPr marL="0" indent="442913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	Это надо – живым!</a:t>
            </a:r>
          </a:p>
          <a:p>
            <a:pPr marL="0" indent="442913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	Вспомним гордо и прямо </a:t>
            </a:r>
          </a:p>
          <a:p>
            <a:pPr marL="0" indent="442913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	Погибших в борьбе…</a:t>
            </a:r>
          </a:p>
          <a:p>
            <a:pPr marL="0" indent="442913">
              <a:lnSpc>
                <a:spcPct val="80000"/>
              </a:lnSpc>
            </a:pPr>
            <a:endParaRPr lang="ru-RU" sz="180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8"/>
            <a:ext cx="8858280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Вспомним всех поименно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Содержимое 4" descr="SPA50875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3" y="1428750"/>
            <a:ext cx="3911600" cy="521493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00213"/>
            <a:ext cx="4038600" cy="4525962"/>
          </a:xfrm>
        </p:spPr>
        <p:txBody>
          <a:bodyPr>
            <a:normAutofit fontScale="70000" lnSpcReduction="20000"/>
          </a:bodyPr>
          <a:lstStyle/>
          <a:p>
            <a:pPr marL="0" indent="539750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Что же давало силу нашим защитникам встать против сильного, обученного и прекрасного вооруженного противника? Может – любовь к Родине, к своим близким, которым грозила смерть и рабство? Не она ли вспыхнула без заветной отвагой в их сердцах и стала силой, которая остановила непобедимого врага, уже поработившего Европу.</a:t>
            </a:r>
            <a:r>
              <a:rPr lang="ru-RU" sz="2800" dirty="0" smtClean="0"/>
              <a:t> Наши деды и прадеды, одержав победу в Великой Отечественной войне, продолжали трудиться на благо Родины, Отчизны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14290"/>
            <a:ext cx="6497291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«Солдаты победы» 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наши земляки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>
            <a:normAutofit fontScale="85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50" y="1722438"/>
            <a:ext cx="4500563" cy="4525962"/>
          </a:xfrm>
        </p:spPr>
        <p:txBody>
          <a:bodyPr>
            <a:normAutofit fontScale="85000" lnSpcReduction="20000"/>
          </a:bodyPr>
          <a:lstStyle/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Кушнарев</a:t>
            </a:r>
          </a:p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Иван </a:t>
            </a:r>
            <a:r>
              <a:rPr lang="ru-RU" b="1" dirty="0" err="1" smtClean="0">
                <a:solidFill>
                  <a:srgbClr val="FF0000"/>
                </a:solidFill>
              </a:rPr>
              <a:t>Карпович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448056" indent="-38404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448056" indent="-38404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0" indent="720725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Родился 11 декабря 1897 года. Участник Великой Октябрьской революции 1917 года,  гражданской и Отечественной  войн.</a:t>
            </a:r>
          </a:p>
          <a:p>
            <a:pPr marL="0" indent="720725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Награжден орденом  Красной Звезды, орденом  Славы и  медалями: «За оборону Кавказа», «За  взятие Будапешта», «За  отвагу» и другими.</a:t>
            </a:r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17411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1571625"/>
            <a:ext cx="3571875" cy="52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285728"/>
            <a:ext cx="8286808" cy="12926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В боях за Родину.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Комсомольцы колхоза «За мир и труд»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в годы Великой Отечественной Войны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>
            <a:normAutofit fontScale="92500" lnSpcReduction="1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8" y="428625"/>
            <a:ext cx="4857750" cy="5819775"/>
          </a:xfrm>
        </p:spPr>
        <p:txBody>
          <a:bodyPr>
            <a:normAutofit fontScale="92500" lnSpcReduction="10000"/>
          </a:bodyPr>
          <a:lstStyle/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err="1" smtClean="0">
                <a:solidFill>
                  <a:srgbClr val="FF0000"/>
                </a:solidFill>
              </a:rPr>
              <a:t>Савотский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</a:p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Иван Дмитриевич </a:t>
            </a:r>
          </a:p>
          <a:p>
            <a:pPr marL="0" indent="53975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</a:t>
            </a:r>
          </a:p>
          <a:p>
            <a:pPr marL="0" indent="5397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Родился 11 ноября 1923 года на хуторе </a:t>
            </a:r>
            <a:r>
              <a:rPr lang="ru-RU" dirty="0" err="1" smtClean="0"/>
              <a:t>Куликовском</a:t>
            </a:r>
            <a:r>
              <a:rPr lang="ru-RU" dirty="0" smtClean="0"/>
              <a:t>, Краснодарского края.  Участник Великой Отечественной войны. Награжден орденом Красной Звезды и медалями : «За освобождение Сталинграда», «За победу над Германией».</a:t>
            </a:r>
          </a:p>
          <a:p>
            <a:pPr marL="0" indent="5397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Работал трактористом в бригаде № 6 колхоза «За мир и труд».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18435" name="Рисунок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175"/>
          <a:stretch>
            <a:fillRect/>
          </a:stretch>
        </p:blipFill>
        <p:spPr bwMode="auto">
          <a:xfrm>
            <a:off x="0" y="357188"/>
            <a:ext cx="40767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>
            <a:normAutofit fontScale="92500" lnSpcReduction="1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5" y="500063"/>
            <a:ext cx="4214813" cy="5748337"/>
          </a:xfrm>
        </p:spPr>
        <p:txBody>
          <a:bodyPr>
            <a:normAutofit fontScale="92500" lnSpcReduction="10000"/>
          </a:bodyPr>
          <a:lstStyle/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Пусть </a:t>
            </a:r>
          </a:p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Иван Петрович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0" indent="442913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Родился 13 августа 1923 года в станице Павловской. Участник Великой Отечественной войны. Награжден орденом Отечественной Войны и медалями: «За оборону Кавказа» и «За победу над Германией».</a:t>
            </a:r>
          </a:p>
          <a:p>
            <a:pPr marL="0" indent="442913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Работал трактористом бригады № 2 колхоза «За мир и труд».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19459" name="Рисунок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23" t="2234" r="3125" b="2821"/>
          <a:stretch>
            <a:fillRect/>
          </a:stretch>
        </p:blipFill>
        <p:spPr bwMode="auto">
          <a:xfrm>
            <a:off x="357188" y="428625"/>
            <a:ext cx="428625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>
            <a:normAutofit fontScale="85000" lnSpcReduction="1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642938"/>
            <a:ext cx="4214813" cy="5605462"/>
          </a:xfrm>
        </p:spPr>
        <p:txBody>
          <a:bodyPr>
            <a:normAutofit fontScale="85000" lnSpcReduction="10000"/>
          </a:bodyPr>
          <a:lstStyle/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err="1" smtClean="0">
                <a:solidFill>
                  <a:srgbClr val="FF0000"/>
                </a:solidFill>
              </a:rPr>
              <a:t>Овсянкин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Михаил Алексеевич </a:t>
            </a:r>
          </a:p>
          <a:p>
            <a:pPr marL="0" indent="263525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0" indent="263525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Родился 15 мая 1906 года в  деревне Жилино Орловской области. Участник Великой Отечественной войны. Награжден орденом Красной Звезды и медалями: «За отвагу»,  «За победу над Германией». Член КПСС. Пенсионер.</a:t>
            </a:r>
          </a:p>
          <a:p>
            <a:pPr marL="0" indent="263525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По собственному желанию работал весовщиком в колхозе «За мир и труд».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20483" name="Рисунок 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77" r="4292"/>
          <a:stretch>
            <a:fillRect/>
          </a:stretch>
        </p:blipFill>
        <p:spPr bwMode="auto">
          <a:xfrm>
            <a:off x="214313" y="428625"/>
            <a:ext cx="4286250" cy="598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8" y="571500"/>
            <a:ext cx="4572000" cy="5676900"/>
          </a:xfrm>
        </p:spPr>
        <p:txBody>
          <a:bodyPr>
            <a:norm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Ровный </a:t>
            </a:r>
          </a:p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Василий Васильевич </a:t>
            </a:r>
          </a:p>
          <a:p>
            <a:pPr algn="just">
              <a:buFont typeface="Wingdings 2" pitchFamily="18" charset="2"/>
              <a:buNone/>
            </a:pPr>
            <a:r>
              <a:rPr lang="ru-RU" smtClean="0"/>
              <a:t> 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Родился 20 декабря 1920 года в станице Павловской.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Награжден медалями: «За отвагу», «За победу над Германией». Член КПСС. Работал уче</a:t>
            </a:r>
            <a:r>
              <a:rPr lang="ru-RU" smtClean="0">
                <a:latin typeface="Arial" charset="0"/>
              </a:rPr>
              <a:t>тч</a:t>
            </a:r>
            <a:r>
              <a:rPr lang="ru-RU" smtClean="0"/>
              <a:t>иком на МТФ № 6 колхоза «За мир и труд».</a:t>
            </a:r>
          </a:p>
          <a:p>
            <a:pPr algn="just"/>
            <a:endParaRPr lang="ru-RU" smtClean="0"/>
          </a:p>
        </p:txBody>
      </p:sp>
      <p:pic>
        <p:nvPicPr>
          <p:cNvPr id="21507" name="Рисунок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8"/>
            <a:ext cx="4286250" cy="598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175</TotalTime>
  <Words>888</Words>
  <Application>Microsoft Office PowerPoint</Application>
  <PresentationFormat>Экран (4:3)</PresentationFormat>
  <Paragraphs>94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Василенко  Ефросинья Леонтьевна</vt:lpstr>
      <vt:lpstr>Удовик  Вера Федотовна.</vt:lpstr>
      <vt:lpstr> Вирченко  Анна Пантелеевна. </vt:lpstr>
      <vt:lpstr>Шостик  Александра Игнатьевна.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в музей МБОУ СОШ №12</dc:title>
  <dc:creator>Valued Acer Customer</dc:creator>
  <cp:lastModifiedBy>Сергей</cp:lastModifiedBy>
  <cp:revision>29</cp:revision>
  <dcterms:created xsi:type="dcterms:W3CDTF">2012-02-01T10:04:19Z</dcterms:created>
  <dcterms:modified xsi:type="dcterms:W3CDTF">2013-03-29T07:55:26Z</dcterms:modified>
</cp:coreProperties>
</file>