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9C79DE-09C1-405B-AC56-6CCAD3631112}" type="datetimeFigureOut">
              <a:rPr lang="ru-RU" smtClean="0"/>
              <a:pPr/>
              <a:t>29.03.2013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B1FA242-E069-4799-8E52-E4A939464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презентации: ученица </a:t>
            </a:r>
            <a:r>
              <a:rPr lang="ru-RU" dirty="0" smtClean="0"/>
              <a:t> 11 </a:t>
            </a:r>
            <a:r>
              <a:rPr lang="ru-RU" dirty="0" smtClean="0"/>
              <a:t>«а</a:t>
            </a:r>
            <a:r>
              <a:rPr lang="ru-RU" smtClean="0"/>
              <a:t>» </a:t>
            </a:r>
            <a:r>
              <a:rPr lang="ru-RU" smtClean="0"/>
              <a:t>класса</a:t>
            </a:r>
          </a:p>
          <a:p>
            <a:r>
              <a:rPr lang="ru-RU" smtClean="0"/>
              <a:t> </a:t>
            </a:r>
            <a:r>
              <a:rPr lang="ru-RU" dirty="0" smtClean="0"/>
              <a:t>МБОУ СОШ № 131 </a:t>
            </a:r>
            <a:r>
              <a:rPr lang="ru-RU" dirty="0" err="1" smtClean="0"/>
              <a:t>Пешкина</a:t>
            </a:r>
            <a:r>
              <a:rPr lang="ru-RU" dirty="0" smtClean="0"/>
              <a:t> </a:t>
            </a:r>
            <a:r>
              <a:rPr lang="ru-RU" dirty="0" smtClean="0"/>
              <a:t>Марина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cs typeface="Arial" pitchFamily="34" charset="0"/>
              </a:rPr>
              <a:t>Этапы эволюции биосферы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5) Ноогенез – процесс превращения биосферы в состояние разумно управляемой социально–природной системы (ноосферы). Ее можно характеризовать как состояние биосферы, при котором осуществляются: а) рациональное использование природы т.е. рациональное природопользование; </a:t>
            </a:r>
          </a:p>
          <a:p>
            <a:pPr>
              <a:buNone/>
            </a:pPr>
            <a:r>
              <a:rPr lang="ru-RU" sz="2200" i="1" dirty="0" smtClean="0"/>
              <a:t>    б) устойчивое развитие</a:t>
            </a:r>
          </a:p>
          <a:p>
            <a:pPr>
              <a:buNone/>
            </a:pPr>
            <a:r>
              <a:rPr lang="ru-RU" sz="2200" i="1" dirty="0" smtClean="0"/>
              <a:t>    мирового человеческого</a:t>
            </a:r>
          </a:p>
          <a:p>
            <a:pPr>
              <a:buNone/>
            </a:pPr>
            <a:r>
              <a:rPr lang="ru-RU" sz="2200" i="1" dirty="0" smtClean="0"/>
              <a:t>    сообщества.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Ноогенез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ноогене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212976"/>
            <a:ext cx="4560172" cy="3240123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200" i="1" dirty="0" smtClean="0"/>
              <a:t>Важное воздействие на эволюцию биосферы оказал дрейф континентов, в результате которого эволюция разных групп организмов пошла</a:t>
            </a:r>
          </a:p>
          <a:p>
            <a:pPr>
              <a:buNone/>
            </a:pPr>
            <a:r>
              <a:rPr lang="ru-RU" sz="2200" i="1" dirty="0" smtClean="0"/>
              <a:t>    различными путями.</a:t>
            </a:r>
          </a:p>
          <a:p>
            <a:pPr>
              <a:buNone/>
            </a:pPr>
            <a:r>
              <a:rPr lang="ru-RU" sz="2200" i="1" dirty="0" smtClean="0"/>
              <a:t>   Согласно теории дрейфа</a:t>
            </a:r>
          </a:p>
          <a:p>
            <a:pPr>
              <a:buNone/>
            </a:pPr>
            <a:r>
              <a:rPr lang="ru-RU" sz="2200" i="1" dirty="0" smtClean="0"/>
              <a:t>   континентов, выдвинутой</a:t>
            </a:r>
          </a:p>
          <a:p>
            <a:pPr>
              <a:buNone/>
            </a:pPr>
            <a:r>
              <a:rPr lang="ru-RU" sz="2200" i="1" dirty="0" smtClean="0"/>
              <a:t>   Альфредом Вегенером в </a:t>
            </a:r>
          </a:p>
          <a:p>
            <a:pPr>
              <a:buNone/>
            </a:pPr>
            <a:r>
              <a:rPr lang="ru-RU" sz="2200" i="1" dirty="0" smtClean="0"/>
              <a:t>  двадцатых годах ХХ века, </a:t>
            </a:r>
          </a:p>
          <a:p>
            <a:pPr>
              <a:buNone/>
            </a:pPr>
            <a:r>
              <a:rPr lang="ru-RU" sz="2200" i="1" dirty="0" smtClean="0"/>
              <a:t>  современные континенты</a:t>
            </a:r>
          </a:p>
          <a:p>
            <a:pPr>
              <a:buNone/>
            </a:pPr>
            <a:r>
              <a:rPr lang="ru-RU" sz="2200" i="1" dirty="0" smtClean="0"/>
              <a:t>   возникли из единого </a:t>
            </a:r>
          </a:p>
          <a:p>
            <a:pPr>
              <a:buNone/>
            </a:pPr>
            <a:r>
              <a:rPr lang="ru-RU" sz="2200" i="1" dirty="0" smtClean="0"/>
              <a:t>  массива суши, получившего</a:t>
            </a:r>
          </a:p>
          <a:p>
            <a:pPr>
              <a:buNone/>
            </a:pPr>
            <a:r>
              <a:rPr lang="ru-RU" sz="2200" i="1" dirty="0" smtClean="0"/>
              <a:t>   название Пангея и </a:t>
            </a:r>
          </a:p>
          <a:p>
            <a:pPr>
              <a:buNone/>
            </a:pPr>
            <a:r>
              <a:rPr lang="ru-RU" sz="2200" i="1" dirty="0" smtClean="0"/>
              <a:t>  существовавшего на нашей </a:t>
            </a:r>
          </a:p>
          <a:p>
            <a:pPr>
              <a:buNone/>
            </a:pPr>
            <a:r>
              <a:rPr lang="ru-RU" sz="2200" i="1" dirty="0" smtClean="0"/>
              <a:t>  планете еще в палеозое,</a:t>
            </a:r>
          </a:p>
          <a:p>
            <a:pPr>
              <a:buNone/>
            </a:pPr>
            <a:r>
              <a:rPr lang="ru-RU" sz="2200" i="1" dirty="0" smtClean="0"/>
              <a:t>  как остров в Мировом океане. </a:t>
            </a:r>
            <a:endParaRPr lang="ru-RU" sz="22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Пангея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панге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132856"/>
            <a:ext cx="4324317" cy="4263777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Примерно 200–250 млн. лет назад в конце палеозоя – начале мезозоя Пангея «раскололась» на два крупных массива суши, которые стали расходиться, дав возможность сформироваться новым океанам. Индия и континенты, находящиеся сейчас в Южном полушарии (Южная Америка, Африка, Антарктида, Австралия), составляли вместе единый материк Гондвана. Нынешняя Северная Америка, Европа и Азия образовали материк Лавразия.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Раскол Пангеи</a:t>
            </a:r>
            <a:endParaRPr lang="ru-RU" b="1" i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В юрский период Гондвана и Лавразия отделились друг от друга. К тому времени эволюция динозавров достигла довольно высокой степени, хвойные леса существовали уже на протяжении миллионов лет, появились первые птицы и млекопитающие. Еще до того</a:t>
            </a:r>
          </a:p>
          <a:p>
            <a:pPr>
              <a:buNone/>
            </a:pPr>
            <a:r>
              <a:rPr lang="ru-RU" i="1" dirty="0" smtClean="0"/>
              <a:t>    как началось разделение </a:t>
            </a:r>
          </a:p>
          <a:p>
            <a:pPr>
              <a:buNone/>
            </a:pPr>
            <a:r>
              <a:rPr lang="ru-RU" i="1" dirty="0" smtClean="0"/>
              <a:t>   Гондваны на ныне </a:t>
            </a:r>
          </a:p>
          <a:p>
            <a:pPr>
              <a:buNone/>
            </a:pPr>
            <a:r>
              <a:rPr lang="ru-RU" i="1" dirty="0" smtClean="0"/>
              <a:t>   существующие южные</a:t>
            </a:r>
          </a:p>
          <a:p>
            <a:pPr>
              <a:buNone/>
            </a:pPr>
            <a:r>
              <a:rPr lang="ru-RU" i="1" dirty="0" smtClean="0"/>
              <a:t>   континенты и Индию, </a:t>
            </a:r>
          </a:p>
          <a:p>
            <a:pPr>
              <a:buNone/>
            </a:pPr>
            <a:r>
              <a:rPr lang="ru-RU" i="1" dirty="0" smtClean="0"/>
              <a:t>   динозавры и хвойные леса </a:t>
            </a:r>
          </a:p>
          <a:p>
            <a:pPr>
              <a:buNone/>
            </a:pPr>
            <a:r>
              <a:rPr lang="ru-RU" i="1" dirty="0" smtClean="0"/>
              <a:t>   заняли господствующее </a:t>
            </a:r>
          </a:p>
          <a:p>
            <a:pPr>
              <a:buNone/>
            </a:pPr>
            <a:r>
              <a:rPr lang="ru-RU" i="1" dirty="0" smtClean="0"/>
              <a:t>   положение среди живых</a:t>
            </a:r>
          </a:p>
          <a:p>
            <a:pPr>
              <a:buNone/>
            </a:pPr>
            <a:r>
              <a:rPr lang="ru-RU" i="1" dirty="0" smtClean="0"/>
              <a:t>   организмов.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Гондвана и Лавразия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teti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924944"/>
            <a:ext cx="4320480" cy="3549571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После разделения Гондваны эволюция видов на разных континентах пошла различными путями. Так, сумчатые млекопитающие достигли большого разнообразия в Австралии и Южной Америке, тогда как плацентарные млекопитающие заняли доминирующее положение на других континентах.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Приблизительно в это же время происходило разделение Лавразии, где уже существовали хищные, копытные грызуны, приматы и многие другие млекопитающие. Поэтому неудивительно, что североамериканские, азиатские и европейские виды млекопитающих связаны между собой более близким родством, чем с млекопитающими Австралии и Южной Америки. </a:t>
            </a:r>
            <a:endParaRPr lang="ru-RU" sz="22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Разделение Лавразии</a:t>
            </a:r>
            <a:endParaRPr lang="ru-RU" b="1" i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Нынешние континенты сформировались в основном в конце мезозоя, около 110 млн. лет назад, хотя Индия, перемещаясь к северу, соединилась с Азией только 20 – 30 млн. лет назад.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Нынешние континенты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5" name="Рисунок 4" descr="2ma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852936"/>
            <a:ext cx="6912768" cy="3456384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 Большинство авторов гипотез о </a:t>
            </a:r>
          </a:p>
          <a:p>
            <a:pPr>
              <a:buNone/>
            </a:pPr>
            <a:r>
              <a:rPr lang="ru-RU" sz="2200" i="1" dirty="0" smtClean="0"/>
              <a:t>происхождении жизни на Земле </a:t>
            </a:r>
          </a:p>
          <a:p>
            <a:pPr>
              <a:buNone/>
            </a:pPr>
            <a:r>
              <a:rPr lang="ru-RU" sz="2200" i="1" dirty="0" smtClean="0"/>
              <a:t>допускали, что в течение </a:t>
            </a:r>
          </a:p>
          <a:p>
            <a:pPr>
              <a:buNone/>
            </a:pPr>
            <a:r>
              <a:rPr lang="ru-RU" sz="2200" i="1" dirty="0" smtClean="0"/>
              <a:t>огромного промежутка времени </a:t>
            </a:r>
          </a:p>
          <a:p>
            <a:pPr>
              <a:buNone/>
            </a:pPr>
            <a:r>
              <a:rPr lang="ru-RU" sz="2200" i="1" dirty="0" smtClean="0"/>
              <a:t>наша планета была безжизненной</a:t>
            </a:r>
          </a:p>
          <a:p>
            <a:pPr>
              <a:buNone/>
            </a:pPr>
            <a:r>
              <a:rPr lang="ru-RU" sz="2200" i="1" dirty="0" smtClean="0"/>
              <a:t> и на ее поверхности, в атмосфере</a:t>
            </a:r>
          </a:p>
          <a:p>
            <a:pPr>
              <a:buNone/>
            </a:pPr>
            <a:r>
              <a:rPr lang="ru-RU" sz="2200" i="1" dirty="0" smtClean="0"/>
              <a:t> и океане происходил медленный </a:t>
            </a:r>
          </a:p>
          <a:p>
            <a:pPr>
              <a:buNone/>
            </a:pPr>
            <a:r>
              <a:rPr lang="ru-RU" sz="2200" i="1" dirty="0" smtClean="0"/>
              <a:t>абиогенный синтез органических </a:t>
            </a:r>
          </a:p>
          <a:p>
            <a:pPr>
              <a:buNone/>
            </a:pPr>
            <a:r>
              <a:rPr lang="ru-RU" sz="2200" i="1" dirty="0" smtClean="0"/>
              <a:t>соединений, который привел к </a:t>
            </a:r>
          </a:p>
          <a:p>
            <a:pPr>
              <a:buNone/>
            </a:pPr>
            <a:r>
              <a:rPr lang="ru-RU" sz="2200" i="1" dirty="0" smtClean="0"/>
              <a:t>образованию первых</a:t>
            </a:r>
          </a:p>
          <a:p>
            <a:pPr>
              <a:buNone/>
            </a:pPr>
            <a:r>
              <a:rPr lang="ru-RU" sz="2200" i="1" dirty="0" smtClean="0"/>
              <a:t> примитивных организмов. </a:t>
            </a:r>
            <a:endParaRPr lang="ru-RU" sz="2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Arial Narrow" pitchFamily="34" charset="0"/>
              </a:rPr>
              <a:t>Геохронологическая шкала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4" name="Рисунок 3" descr="перв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556792"/>
            <a:ext cx="3744416" cy="4939029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Фоссилизированные (окаменевшие) остатки организмов встречаются в отложениях последних этапов геологической истории, охватывающих 570 млн. лет. По инициативе американского геолога Ч. Шухерта этот период назван фанерозойским эоном, или фанерозоем (от греч. фанерос – очевидный, четкий, зое – жизнь).</a:t>
            </a:r>
          </a:p>
          <a:p>
            <a:pPr>
              <a:buNone/>
            </a:pPr>
            <a:r>
              <a:rPr lang="ru-RU" sz="2200" i="1" dirty="0" smtClean="0"/>
              <a:t> К фанерозою относятся три последние эры</a:t>
            </a:r>
          </a:p>
          <a:p>
            <a:pPr>
              <a:buNone/>
            </a:pPr>
            <a:r>
              <a:rPr lang="ru-RU" sz="2200" i="1" dirty="0" smtClean="0"/>
              <a:t> в истории земной коры:</a:t>
            </a:r>
          </a:p>
          <a:p>
            <a:pPr>
              <a:buNone/>
            </a:pPr>
            <a:r>
              <a:rPr lang="ru-RU" sz="2200" i="1" dirty="0" smtClean="0"/>
              <a:t>  1) палеозойская</a:t>
            </a:r>
          </a:p>
          <a:p>
            <a:pPr>
              <a:buNone/>
            </a:pPr>
            <a:r>
              <a:rPr lang="ru-RU" sz="2200" i="1" dirty="0" smtClean="0"/>
              <a:t> 2) мезозойская </a:t>
            </a:r>
          </a:p>
          <a:p>
            <a:pPr>
              <a:buNone/>
            </a:pPr>
            <a:r>
              <a:rPr lang="ru-RU" sz="2200" i="1" dirty="0" smtClean="0"/>
              <a:t> 3) кайнозойская</a:t>
            </a:r>
            <a:endParaRPr lang="ru-RU" sz="2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Чарльз Шухерт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Чарльз Шухер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645024"/>
            <a:ext cx="2540000" cy="29845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В развитии биосферы важнейшую роль сыграл постепенный рост концентрации кислорода в атмосфере, что создало условия для формирования озонового слоя в атмосфере, перехода на сушу зародившейся в океане жизни и появления в дальнейшем высших животных. Первичная атмосфера была почти без кислорода (0,1% от современного уровня). Изменение состава атмосферы началось приблизительно 2 млрд. лет назад, когда появились первые фотосинтезирующие организмы. Этот процесс развивался до появления 1,5 млрд. лет назад современных хлорофилловых клеток, которые стали выделять большое количество кислорода и поглощать углекислый газ.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Кислород в атмосфере</a:t>
            </a:r>
            <a:endParaRPr lang="ru-RU" b="1" i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Можно условно выделить следующие последовательные этапы эволюции биосферы: синтез простых органических соединений, биогенез, антропогенез, техногенез и ноогенез.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Arial Narrow" pitchFamily="34" charset="0"/>
              </a:rPr>
              <a:t>Основные этапы развития биосферы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636912"/>
            <a:ext cx="4968552" cy="3832883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1) Синтез простых органических соединений (химическая эволюция) в геосферах Земли совершался под действием ультрафиолетовой радиации: метана, аммиака, водорода, паров воды. Начало этапа – 3,5–4,5 млрд. лет.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Arial Narrow" pitchFamily="34" charset="0"/>
              </a:rPr>
              <a:t>Синтез простых органических соединений</a:t>
            </a:r>
            <a:endParaRPr lang="ru-RU" sz="3600" b="1" i="1" dirty="0">
              <a:latin typeface="Arial Narrow" pitchFamily="34" charset="0"/>
            </a:endParaRPr>
          </a:p>
        </p:txBody>
      </p:sp>
      <p:pic>
        <p:nvPicPr>
          <p:cNvPr id="4" name="Рисунок 3" descr="синте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444208" y="2924944"/>
            <a:ext cx="2217864" cy="3685406"/>
          </a:xfrm>
          <a:prstGeom prst="rect">
            <a:avLst/>
          </a:prstGeom>
        </p:spPr>
      </p:pic>
      <p:pic>
        <p:nvPicPr>
          <p:cNvPr id="5" name="Рисунок 4" descr="синтез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068960"/>
            <a:ext cx="5184576" cy="324036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2) Биогенез – преобразование косного вещества геосферы земли в живое вещество биосферы (образование высокомолекулярных органических соединений из простых соединений под действием геофизических факторов). Начало этапа – 2,5–3,5 млрд. лет назад (появление живого вещества биосферы).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Биогенез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биогене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356992"/>
            <a:ext cx="4942519" cy="324036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i="1" dirty="0" smtClean="0"/>
              <a:t>3) Антропогенез – появление человека и превращение его в социальное существо, формирование общественной организации человеческих сообществ в процессе производственной трудовой деятельности. Начало этапа – 1,5–3 млн. лет назад (появление человека).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Антропогенез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антропогене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284984"/>
            <a:ext cx="7480300" cy="3312368"/>
          </a:xfrm>
          <a:prstGeom prst="rect">
            <a:avLst/>
          </a:prstGeo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dirty="0" smtClean="0"/>
              <a:t>4) Техногенез – преобразование природных комплексов биосферы в процессе производственной деятельности человека и формирование техногенных и природно–технических комплексов, т.е. техносферы как составной части биосферы. Начало этапа – 10–15 тыс. лет назад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Narrow" pitchFamily="34" charset="0"/>
              </a:rPr>
              <a:t>Техногенез</a:t>
            </a:r>
            <a:endParaRPr lang="ru-RU" b="1" i="1" dirty="0">
              <a:latin typeface="Arial Narrow" pitchFamily="34" charset="0"/>
            </a:endParaRPr>
          </a:p>
        </p:txBody>
      </p:sp>
      <p:pic>
        <p:nvPicPr>
          <p:cNvPr id="4" name="Рисунок 3" descr="0техногенез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356992"/>
            <a:ext cx="5552108" cy="3140968"/>
          </a:xfrm>
          <a:prstGeom prst="rect">
            <a:avLst/>
          </a:prstGeo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</TotalTime>
  <Words>748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Этапы эволюции биосферы</vt:lpstr>
      <vt:lpstr>Геохронологическая шкала</vt:lpstr>
      <vt:lpstr>Чарльз Шухерт</vt:lpstr>
      <vt:lpstr>Кислород в атмосфере</vt:lpstr>
      <vt:lpstr>Основные этапы развития биосферы</vt:lpstr>
      <vt:lpstr>Синтез простых органических соединений</vt:lpstr>
      <vt:lpstr>Биогенез</vt:lpstr>
      <vt:lpstr>Антропогенез</vt:lpstr>
      <vt:lpstr>Техногенез</vt:lpstr>
      <vt:lpstr>Ноогенез</vt:lpstr>
      <vt:lpstr>Пангея</vt:lpstr>
      <vt:lpstr>Раскол Пангеи</vt:lpstr>
      <vt:lpstr>Гондвана и Лавразия</vt:lpstr>
      <vt:lpstr>Слайд 14</vt:lpstr>
      <vt:lpstr>Разделение Лавразии</vt:lpstr>
      <vt:lpstr>Нынешние континенты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эволюции биосферы</dc:title>
  <dc:creator>Anna</dc:creator>
  <cp:lastModifiedBy>Admin</cp:lastModifiedBy>
  <cp:revision>7</cp:revision>
  <dcterms:created xsi:type="dcterms:W3CDTF">2013-02-21T16:25:23Z</dcterms:created>
  <dcterms:modified xsi:type="dcterms:W3CDTF">2013-03-29T07:50:48Z</dcterms:modified>
</cp:coreProperties>
</file>