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45904-2A11-44B3-9C30-211574A863A1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E3353-E69F-486A-8129-9B44DCFDF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336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kozlov.ru/upload/images/0602/0602271437590.jpg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toryof.ru/chisla/chisla-otkuda-oni-poyavilis/attachment/chisla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История Создания чисел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5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196752"/>
            <a:ext cx="5720680" cy="453650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С рациональными числами люди знакомились постепенно. Вначале при счете предметов возникли натуральные числа. На первых порах их было немного. Так, ещё недавно у туземцев островов в Торресовом проливе (отделяющем Новую Гвинею от Австралии) были в языке названия только двух чисел: «урапун» (один) и «оказа» (два). Островитяне считали так: «оказа-урапун» (три), «оказа-оказа» (четыре) и т.д. Все числа начиная с семи, туземцы называли словом обозначавшим «много».</a:t>
            </a:r>
            <a:endParaRPr lang="ru-RU" i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1872208" cy="3943295"/>
          </a:xfrm>
          <a:prstGeom prst="roundRect">
            <a:avLst>
              <a:gd name="adj" fmla="val 4023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125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0"/>
            <a:ext cx="4932040" cy="6741368"/>
          </a:xfrm>
        </p:spPr>
        <p:txBody>
          <a:bodyPr>
            <a:normAutofit fontScale="90000"/>
          </a:bodyPr>
          <a:lstStyle/>
          <a:p>
            <a:r>
              <a:rPr lang="ru-RU" sz="2000" i="1" dirty="0">
                <a:solidFill>
                  <a:schemeClr val="accent1"/>
                </a:solidFill>
                <a:effectLst/>
              </a:rPr>
              <a:t>словом обозначавшим «много».</a:t>
            </a:r>
            <a:br>
              <a:rPr lang="ru-RU" sz="2000" i="1" dirty="0">
                <a:solidFill>
                  <a:schemeClr val="accent1"/>
                </a:solidFill>
                <a:effectLst/>
              </a:rPr>
            </a:br>
            <a:r>
              <a:rPr lang="ru-RU" sz="2000" i="1" dirty="0">
                <a:solidFill>
                  <a:schemeClr val="accent1"/>
                </a:solidFill>
                <a:effectLst/>
              </a:rPr>
              <a:t>Учёные полагают, что слово для обозначения сотни появилось более 7000 лет назад, для обозначения тысячи-6000 лет назад, а 5000 лет тому назад в Древнем Египте и в Древнем Вавилоне появляются названия для громадных чисел- до миллиона. Но долгое время натуральный ряд считался конечным: люди думали что существует самое большое </a:t>
            </a:r>
            <a:r>
              <a:rPr lang="ru-RU" sz="2000" i="1" dirty="0" smtClean="0">
                <a:solidFill>
                  <a:schemeClr val="accent1"/>
                </a:solidFill>
                <a:effectLst/>
              </a:rPr>
              <a:t>число. Величайший </a:t>
            </a:r>
            <a:r>
              <a:rPr lang="ru-RU" sz="2000" i="1" dirty="0">
                <a:solidFill>
                  <a:schemeClr val="accent1"/>
                </a:solidFill>
                <a:effectLst/>
              </a:rPr>
              <a:t>древнегреческий математик и физик Архимед(287-212гг.дон.э.) придумал способ описания громадных чисел. Самое большое число который умел называть Архимед, было настолько велико, что для его цифровой записи понадобилась бы лента в две тысячи раз длиннее, чем расстояние от Земли до Солнца.</a:t>
            </a:r>
            <a:br>
              <a:rPr lang="ru-RU" sz="2000" i="1" dirty="0">
                <a:solidFill>
                  <a:schemeClr val="accent1"/>
                </a:solidFill>
                <a:effectLst/>
              </a:rPr>
            </a:br>
            <a:r>
              <a:rPr lang="ru-RU" sz="2000" i="1" dirty="0">
                <a:solidFill>
                  <a:schemeClr val="accent1"/>
                </a:solidFill>
                <a:effectLst/>
              </a:rPr>
              <a:t>Число - одно из основных понятий математики, позволяющие выразить результаты счёта или измерения.</a:t>
            </a:r>
            <a:br>
              <a:rPr lang="ru-RU" sz="2000" i="1" dirty="0">
                <a:solidFill>
                  <a:schemeClr val="accent1"/>
                </a:solidFill>
                <a:effectLst/>
              </a:rPr>
            </a:br>
            <a:endParaRPr lang="ru-RU" sz="2000" i="1" dirty="0">
              <a:solidFill>
                <a:schemeClr val="accent1"/>
              </a:solidFill>
            </a:endParaRPr>
          </a:p>
        </p:txBody>
      </p:sp>
      <p:pic>
        <p:nvPicPr>
          <p:cNvPr id="1028" name="Picture 4" descr="http://crow.academy.ru/dm/materials_/pi/files/arhim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0"/>
            <a:ext cx="1123950" cy="140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щелкните, и изображение увеличится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572396" cy="399895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5142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6322714"/>
          </a:xfrm>
        </p:spPr>
        <p:txBody>
          <a:bodyPr>
            <a:normAutofit/>
          </a:bodyPr>
          <a:lstStyle/>
          <a:p>
            <a:r>
              <a:rPr lang="ru-RU" sz="1800" i="1" dirty="0">
                <a:solidFill>
                  <a:schemeClr val="accent1"/>
                </a:solidFill>
                <a:effectLst/>
              </a:rPr>
              <a:t>Величайший древнегреческий математик и физик Архимед(287-212гг.дон.э.) придумал способ описания громадных чисел. Самое большое число который умел называть Архимед, было настолько велико, что для его цифровой записи понадобилась бы лента в две тысячи раз длиннее, чем расстояние от Земли до Солнца.</a:t>
            </a:r>
            <a:br>
              <a:rPr lang="ru-RU" sz="1800" i="1" dirty="0">
                <a:solidFill>
                  <a:schemeClr val="accent1"/>
                </a:solidFill>
                <a:effectLst/>
              </a:rPr>
            </a:br>
            <a:r>
              <a:rPr lang="ru-RU" sz="1800" i="1" dirty="0">
                <a:solidFill>
                  <a:schemeClr val="accent1"/>
                </a:solidFill>
                <a:effectLst/>
              </a:rPr>
              <a:t>Число - одно из основных понятий математики, позволяющие выразить результаты счёта или измерения.</a:t>
            </a:r>
            <a:br>
              <a:rPr lang="ru-RU" sz="1800" i="1" dirty="0">
                <a:solidFill>
                  <a:schemeClr val="accent1"/>
                </a:solidFill>
                <a:effectLst/>
              </a:rPr>
            </a:br>
            <a:r>
              <a:rPr lang="ru-RU" sz="1800" i="1" dirty="0">
                <a:solidFill>
                  <a:schemeClr val="accent1"/>
                </a:solidFill>
                <a:effectLst/>
              </a:rPr>
              <a:t>Когда-то численность множества не отделялась от других его качеств, и для того, чтобы сравнить два множества, их элементы располагали друг против друга но потом оказалось, что удобнее сравнить все множества с одним и тем же множеством-посредником. Так как пальцы были всегда при себе, то и стали считать по пальцам. А потом появились особые названия для чисел - сначала для небольших, а потом для больших.</a:t>
            </a:r>
            <a:r>
              <a:rPr lang="ru-RU" sz="1000" i="1" dirty="0">
                <a:solidFill>
                  <a:schemeClr val="accent1"/>
                </a:solidFill>
                <a:effectLst/>
              </a:rPr>
              <a:t/>
            </a:r>
            <a:br>
              <a:rPr lang="ru-RU" sz="1000" i="1" dirty="0">
                <a:solidFill>
                  <a:schemeClr val="accent1"/>
                </a:solidFill>
                <a:effectLst/>
              </a:rPr>
            </a:br>
            <a:endParaRPr lang="ru-RU" sz="1000" i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числа. история возникновения чисел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78472"/>
            <a:ext cx="2857500" cy="2609851"/>
          </a:xfrm>
          <a:prstGeom prst="roundRect">
            <a:avLst>
              <a:gd name="adj" fmla="val 15924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2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6188" y="116632"/>
            <a:ext cx="6197812" cy="6741368"/>
          </a:xfrm>
        </p:spPr>
        <p:txBody>
          <a:bodyPr>
            <a:noAutofit/>
          </a:bodyPr>
          <a:lstStyle/>
          <a:p>
            <a:r>
              <a:rPr lang="ru-RU" sz="1800" i="1" dirty="0">
                <a:solidFill>
                  <a:schemeClr val="accent1"/>
                </a:solidFill>
                <a:effectLst/>
              </a:rPr>
              <a:t>небольших, а потом для больших.</a:t>
            </a:r>
            <a:br>
              <a:rPr lang="ru-RU" sz="1800" i="1" dirty="0">
                <a:solidFill>
                  <a:schemeClr val="accent1"/>
                </a:solidFill>
                <a:effectLst/>
              </a:rPr>
            </a:br>
            <a:r>
              <a:rPr lang="ru-RU" sz="1800" i="1" dirty="0">
                <a:solidFill>
                  <a:schemeClr val="accent1"/>
                </a:solidFill>
                <a:effectLst/>
              </a:rPr>
              <a:t>Но записывать такие громадные числа ещё не умели. Это стало возможным только после того, как индийскими математиками </a:t>
            </a:r>
            <a:r>
              <a:rPr lang="ru-RU" sz="1800" i="1" dirty="0" smtClean="0">
                <a:solidFill>
                  <a:schemeClr val="accent1"/>
                </a:solidFill>
                <a:effectLst/>
              </a:rPr>
              <a:t>в</a:t>
            </a:r>
            <a:r>
              <a:rPr lang="ru-RU" sz="1800" i="1" dirty="0">
                <a:solidFill>
                  <a:schemeClr val="accent1"/>
                </a:solidFill>
                <a:effectLst/>
              </a:rPr>
              <a:t>. была придумана цифра нуль и ею стали обозначать отсутствие единиц в разрядах десятичной записи числа.</a:t>
            </a:r>
            <a:br>
              <a:rPr lang="ru-RU" sz="1800" i="1" dirty="0">
                <a:solidFill>
                  <a:schemeClr val="accent1"/>
                </a:solidFill>
                <a:effectLst/>
              </a:rPr>
            </a:br>
            <a:r>
              <a:rPr lang="ru-RU" sz="1800" i="1" dirty="0">
                <a:solidFill>
                  <a:schemeClr val="accent1"/>
                </a:solidFill>
                <a:effectLst/>
              </a:rPr>
              <a:t>Цифры- условные знаки для обозначения чисел.</a:t>
            </a:r>
            <a:br>
              <a:rPr lang="ru-RU" sz="1800" i="1" dirty="0">
                <a:solidFill>
                  <a:schemeClr val="accent1"/>
                </a:solidFill>
                <a:effectLst/>
              </a:rPr>
            </a:br>
            <a:r>
              <a:rPr lang="ru-RU" sz="1800" i="1" dirty="0">
                <a:solidFill>
                  <a:schemeClr val="accent1"/>
                </a:solidFill>
                <a:effectLst/>
              </a:rPr>
              <a:t>Первыми записями чисел можно считать зарубки на древних бирках или костях, а позднее - чёрточки. Но большие числа изображать таким способом было не удобно, поэтому стали применять особые знаки (цифры)для некоторых совокупностей чёрточек.</a:t>
            </a:r>
            <a:br>
              <a:rPr lang="ru-RU" sz="1800" i="1" dirty="0">
                <a:solidFill>
                  <a:schemeClr val="accent1"/>
                </a:solidFill>
                <a:effectLst/>
              </a:rPr>
            </a:br>
            <a:r>
              <a:rPr lang="ru-RU" sz="1800" i="1" dirty="0">
                <a:solidFill>
                  <a:schemeClr val="accent1"/>
                </a:solidFill>
                <a:effectLst/>
              </a:rPr>
              <a:t>Овладение счётом долго находилось в стадии: один, два, много. Позже «много»- это уже семь и больше. Следы этого находят и в наше время в пословицах, поговорках, стихах о числе семь, где «семь»-математический символ множественности. Например, в поговорках «Одним махом семерых </a:t>
            </a:r>
            <a:r>
              <a:rPr lang="ru-RU" sz="1800" i="1" dirty="0" err="1">
                <a:solidFill>
                  <a:schemeClr val="accent1"/>
                </a:solidFill>
                <a:effectLst/>
              </a:rPr>
              <a:t>убивахал</a:t>
            </a:r>
            <a:r>
              <a:rPr lang="ru-RU" sz="1800" i="1" dirty="0">
                <a:solidFill>
                  <a:schemeClr val="accent1"/>
                </a:solidFill>
                <a:effectLst/>
              </a:rPr>
              <a:t>», «Один с сошкой, семеро с ложкой», «Семь бед, один ответ», «Лук - от семи недуг», «Сам дерусь, семерых не боюсь», «Семеро одного не ждут», «Семь чудес света». </a:t>
            </a:r>
            <a:br>
              <a:rPr lang="ru-RU" sz="1800" i="1" dirty="0">
                <a:solidFill>
                  <a:schemeClr val="accent1"/>
                </a:solidFill>
                <a:effectLst/>
              </a:rPr>
            </a:br>
            <a:endParaRPr lang="ru-RU" sz="1800" i="1" dirty="0">
              <a:solidFill>
                <a:schemeClr val="accent1"/>
              </a:solidFill>
            </a:endParaRPr>
          </a:p>
        </p:txBody>
      </p:sp>
      <p:pic>
        <p:nvPicPr>
          <p:cNvPr id="5" name="Picture 1" descr="http://sir-raziapov.narod2.ru/iz_istorii_chisel/Dlya_zapom_chisel_primenyali_kameshk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48580" y="770336"/>
            <a:ext cx="4422860" cy="2766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03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68327"/>
              </p:ext>
            </p:extLst>
          </p:nvPr>
        </p:nvGraphicFramePr>
        <p:xfrm>
          <a:off x="5436096" y="233264"/>
          <a:ext cx="4001377" cy="5040560"/>
        </p:xfrm>
        <a:graphic>
          <a:graphicData uri="http://schemas.openxmlformats.org/drawingml/2006/table">
            <a:tbl>
              <a:tblPr/>
              <a:tblGrid>
                <a:gridCol w="3793097"/>
                <a:gridCol w="208280"/>
              </a:tblGrid>
              <a:tr h="504056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развитии теории чисел особую роль сыграли Пифагор и его школа. О подлинной жизни Пифагора известно немного. Родился он около 580 года до н. э. на острове Самосее, но совсем юным покинул родину. Сначала он жил в Египте, а потом попал в Вавилон. Здесь у халдейских жрецов он изучал правила решения уравнений ( квадратных и некоторых кубических), теорию чисел. После возвращения на родину он создает школу. В основе философии этой школы лежало мистическое учение о числе.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170" name="Picture 2" descr="история возникновения иррациональных чис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4926805" cy="479715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1040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241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История Создания чисел</vt:lpstr>
      <vt:lpstr>Презентация PowerPoint</vt:lpstr>
      <vt:lpstr>словом обозначавшим «много». Учёные полагают, что слово для обозначения сотни появилось более 7000 лет назад, для обозначения тысячи-6000 лет назад, а 5000 лет тому назад в Древнем Египте и в Древнем Вавилоне появляются названия для громадных чисел- до миллиона. Но долгое время натуральный ряд считался конечным: люди думали что существует самое большое число. Величайший древнегреческий математик и физик Архимед(287-212гг.дон.э.) придумал способ описания громадных чисел. Самое большое число который умел называть Архимед, было настолько велико, что для его цифровой записи понадобилась бы лента в две тысячи раз длиннее, чем расстояние от Земли до Солнца. Число - одно из основных понятий математики, позволяющие выразить результаты счёта или измерения. </vt:lpstr>
      <vt:lpstr>Величайший древнегреческий математик и физик Архимед(287-212гг.дон.э.) придумал способ описания громадных чисел. Самое большое число который умел называть Архимед, было настолько велико, что для его цифровой записи понадобилась бы лента в две тысячи раз длиннее, чем расстояние от Земли до Солнца. Число - одно из основных понятий математики, позволяющие выразить результаты счёта или измерения. Когда-то численность множества не отделялась от других его качеств, и для того, чтобы сравнить два множества, их элементы располагали друг против друга но потом оказалось, что удобнее сравнить все множества с одним и тем же множеством-посредником. Так как пальцы были всегда при себе, то и стали считать по пальцам. А потом появились особые названия для чисел - сначала для небольших, а потом для больших. </vt:lpstr>
      <vt:lpstr>небольших, а потом для больших. Но записывать такие громадные числа ещё не умели. Это стало возможным только после того, как индийскими математиками в. была придумана цифра нуль и ею стали обозначать отсутствие единиц в разрядах десятичной записи числа. Цифры- условные знаки для обозначения чисел. Первыми записями чисел можно считать зарубки на древних бирках или костях, а позднее - чёрточки. Но большие числа изображать таким способом было не удобно, поэтому стали применять особые знаки (цифры)для некоторых совокупностей чёрточек. Овладение счётом долго находилось в стадии: один, два, много. Позже «много»- это уже семь и больше. Следы этого находят и в наше время в пословицах, поговорках, стихах о числе семь, где «семь»-математический символ множественности. Например, в поговорках «Одним махом семерых убивахал», «Один с сошкой, семеро с ложкой», «Семь бед, один ответ», «Лук - от семи недуг», «Сам дерусь, семерых не боюсь», «Семеро одного не ждут», «Семь чудес света».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чисел</dc:title>
  <dc:creator>Галина Дмитриевна</dc:creator>
  <cp:lastModifiedBy>Галина Дмитриевна</cp:lastModifiedBy>
  <cp:revision>10</cp:revision>
  <dcterms:created xsi:type="dcterms:W3CDTF">2013-03-26T05:52:37Z</dcterms:created>
  <dcterms:modified xsi:type="dcterms:W3CDTF">2013-03-29T06:27:33Z</dcterms:modified>
</cp:coreProperties>
</file>