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FFDE9-6200-42F6-BE3D-D70179751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8504B-B387-447E-A8B4-B1F9E10E9C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A2496-481C-40E1-86DC-1FC9BE655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03%20&#1044;&#1086;&#1088;&#1086;&#1078;&#1082;&#1072;%203.wma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jpeg"/><Relationship Id="rId2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&#1079;&#1074;&#1091;&#1082;.wav" TargetMode="External"/><Relationship Id="rId1" Type="http://schemas.openxmlformats.org/officeDocument/2006/relationships/audio" Target="file:///F:\&#1079;&#1074;&#1091;&#1082;&#1080;\&#1079;&#1074;&#1091;&#1082;.wav" TargetMode="External"/><Relationship Id="rId6" Type="http://schemas.openxmlformats.org/officeDocument/2006/relationships/image" Target="../media/image1.png"/><Relationship Id="rId5" Type="http://schemas.openxmlformats.org/officeDocument/2006/relationships/image" Target="../media/image6.wmf"/><Relationship Id="rId10" Type="http://schemas.openxmlformats.org/officeDocument/2006/relationships/image" Target="../media/image2.png"/><Relationship Id="rId4" Type="http://schemas.openxmlformats.org/officeDocument/2006/relationships/image" Target="../media/image5.jpe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1.png"/><Relationship Id="rId2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&#1079;&#1074;&#1091;&#1082;%201.wav" TargetMode="External"/><Relationship Id="rId1" Type="http://schemas.openxmlformats.org/officeDocument/2006/relationships/audio" Target="file:///F:\&#1079;&#1074;&#1091;&#1082;&#1080;\&#1079;&#1074;&#1091;&#1082;%201.wav" TargetMode="External"/><Relationship Id="rId6" Type="http://schemas.openxmlformats.org/officeDocument/2006/relationships/image" Target="../media/image1.png"/><Relationship Id="rId5" Type="http://schemas.openxmlformats.org/officeDocument/2006/relationships/image" Target="../media/image6.wm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1.png"/><Relationship Id="rId2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&#1050;&#1086;&#1087;&#1080;&#1103;%20&#1079;&#1074;&#1091;&#1082;%202.wav" TargetMode="External"/><Relationship Id="rId1" Type="http://schemas.openxmlformats.org/officeDocument/2006/relationships/audio" Target="file:///F:\&#1079;&#1074;&#1091;&#1082;&#1080;\&#1079;&#1074;&#1091;&#1082;%202.wav" TargetMode="External"/><Relationship Id="rId6" Type="http://schemas.openxmlformats.org/officeDocument/2006/relationships/image" Target="../media/image1.png"/><Relationship Id="rId5" Type="http://schemas.openxmlformats.org/officeDocument/2006/relationships/image" Target="../media/image6.wmf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5400" b="1" i="1" smtClean="0">
                <a:solidFill>
                  <a:srgbClr val="FF0000"/>
                </a:solidFill>
                <a:latin typeface="Monotype Corsiva" pitchFamily="66" charset="0"/>
              </a:rPr>
              <a:t>Как жили люди на Руси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 flipH="1">
            <a:off x="1619250" y="4151313"/>
            <a:ext cx="68263" cy="714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80000"/>
              </a:lnSpc>
            </a:pPr>
            <a:endParaRPr lang="ru-RU" sz="800" smtClean="0"/>
          </a:p>
        </p:txBody>
      </p:sp>
      <p:pic>
        <p:nvPicPr>
          <p:cNvPr id="2" name="Picture 42" descr="Безымянны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2385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2051050" y="2852738"/>
            <a:ext cx="5473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0000"/>
                </a:solidFill>
                <a:latin typeface="Monotype Corsiva" pitchFamily="66" charset="0"/>
              </a:rPr>
              <a:t>Как   жили  люди на  Руси</a:t>
            </a:r>
          </a:p>
        </p:txBody>
      </p:sp>
      <p:pic>
        <p:nvPicPr>
          <p:cNvPr id="2105" name="03 Дорожка 3.wma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787900" y="-4587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Text Box 58"/>
          <p:cNvSpPr txBox="1">
            <a:spLocks noChangeArrowheads="1"/>
          </p:cNvSpPr>
          <p:nvPr/>
        </p:nvSpPr>
        <p:spPr bwMode="auto">
          <a:xfrm>
            <a:off x="4572000" y="5373688"/>
            <a:ext cx="3521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Цыгикало Наталья Васильевна</a:t>
            </a:r>
          </a:p>
          <a:p>
            <a:r>
              <a:rPr lang="ru-RU"/>
              <a:t>МОУ «Гимназия № 2 г. Тосно»</a:t>
            </a:r>
          </a:p>
        </p:txBody>
      </p:sp>
    </p:spTree>
    <p:custDataLst>
      <p:tags r:id="rId1"/>
    </p:custDataLst>
  </p:cSld>
  <p:clrMapOvr>
    <a:masterClrMapping/>
  </p:clrMapOvr>
  <p:transition spd="slow">
    <p:split orient="vert"/>
    <p:sndAc>
      <p:stSnd>
        <p:snd r:embed="rId4" name="~PP1538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21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05"/>
                </p:tgtEl>
              </p:cMediaNode>
            </p:audio>
          </p:childTnLst>
        </p:cTn>
      </p:par>
    </p:tnLst>
    <p:bldLst>
      <p:bldP spid="2052" grpId="0"/>
      <p:bldP spid="205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4" descr="Изображение 1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Безымянн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  <p:bldP spid="1167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836613"/>
            <a:ext cx="8351838" cy="4608512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400" smtClean="0"/>
              <a:t>       </a:t>
            </a:r>
            <a:r>
              <a:rPr lang="ru-RU" sz="2000" smtClean="0"/>
              <a:t>Избу строили всей семьей. «Чем больше рук, тем легче труд», говорили в народе. У каждой избы был свой особый вид. </a:t>
            </a:r>
          </a:p>
          <a:p>
            <a:pPr marL="609600" indent="-609600" eaLnBrk="1" hangingPunct="1">
              <a:buFontTx/>
              <a:buNone/>
            </a:pPr>
            <a:r>
              <a:rPr lang="ru-RU" sz="2000" smtClean="0"/>
              <a:t>        Лесов в России много, поэтому жилища строили деревянными – «рубили» их с помощью топора из толстых бревен. </a:t>
            </a:r>
          </a:p>
          <a:p>
            <a:pPr marL="609600" indent="-609600" eaLnBrk="1" hangingPunct="1">
              <a:buFontTx/>
              <a:buNone/>
            </a:pPr>
            <a:r>
              <a:rPr lang="ru-RU" sz="2000" smtClean="0"/>
              <a:t>        Окна – «глаза» дома. «Одно кривое окно весь фасад портит». Над окнами крепились козырьки-наличники. </a:t>
            </a:r>
          </a:p>
          <a:p>
            <a:pPr marL="609600" indent="-609600" eaLnBrk="1" hangingPunct="1">
              <a:buFontTx/>
              <a:buNone/>
            </a:pPr>
            <a:r>
              <a:rPr lang="ru-RU" sz="2000" smtClean="0"/>
              <a:t>       Каждый хозяин старался выстроить избу понаряднее.</a:t>
            </a:r>
          </a:p>
        </p:txBody>
      </p:sp>
      <p:pic>
        <p:nvPicPr>
          <p:cNvPr id="4099" name="Picture 9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3213100"/>
            <a:ext cx="2471738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1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-3051175" y="3051175"/>
            <a:ext cx="6858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3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5337175" y="3051175"/>
            <a:ext cx="6858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4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5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08725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6" descr="Безымянны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23850" y="-4572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Text Box 19"/>
          <p:cNvSpPr txBox="1">
            <a:spLocks noChangeArrowheads="1"/>
          </p:cNvSpPr>
          <p:nvPr/>
        </p:nvSpPr>
        <p:spPr bwMode="auto">
          <a:xfrm>
            <a:off x="1258888" y="1268413"/>
            <a:ext cx="6481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6" name="Text Box 20"/>
          <p:cNvSpPr txBox="1">
            <a:spLocks noChangeArrowheads="1"/>
          </p:cNvSpPr>
          <p:nvPr/>
        </p:nvSpPr>
        <p:spPr bwMode="auto">
          <a:xfrm>
            <a:off x="1258888" y="981075"/>
            <a:ext cx="684053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Избу строили всей семьей. «Чем больше рук, тем легче труд», говорили в народе. У каждой избы был свой особый вид. </a:t>
            </a:r>
          </a:p>
          <a:p>
            <a:r>
              <a:rPr lang="ru-RU" sz="2000"/>
              <a:t>Лесов в России много, поэтому жилища строили деревянными – «рубили» их с помощью топора из толстых бревен. </a:t>
            </a:r>
          </a:p>
          <a:p>
            <a:r>
              <a:rPr lang="ru-RU" sz="2000"/>
              <a:t>Окна – «глаза» дома. «Одно кривое окно весь фасад портит». Над окнами крепились козырьки-наличники. </a:t>
            </a:r>
          </a:p>
          <a:p>
            <a:r>
              <a:rPr lang="ru-RU" sz="2000"/>
              <a:t>Каждый хозяин старался выстроить избу понаряднее.</a:t>
            </a:r>
          </a:p>
        </p:txBody>
      </p:sp>
      <p:pic>
        <p:nvPicPr>
          <p:cNvPr id="4107" name="Picture 21" descr="Без имени-5ороо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88125" y="3789363"/>
            <a:ext cx="13874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2" descr="Безымянны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9" name="Text Box 23"/>
          <p:cNvSpPr txBox="1">
            <a:spLocks noChangeArrowheads="1"/>
          </p:cNvSpPr>
          <p:nvPr/>
        </p:nvSpPr>
        <p:spPr bwMode="auto">
          <a:xfrm>
            <a:off x="1403350" y="1341438"/>
            <a:ext cx="5545138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/>
            <a:r>
              <a:rPr lang="ru-RU" sz="2000"/>
              <a:t>Избу строили всей семьей. «Чем больше рук, тем легче труд», говорили в народе. У каждой избы был свой особый вид. </a:t>
            </a:r>
          </a:p>
          <a:p>
            <a:pPr indent="182563"/>
            <a:r>
              <a:rPr lang="ru-RU" sz="2000"/>
              <a:t>        Лесов в России было много, поэтому жилища строили деревянными – «рубили» их с помощью топора из толстых бревен. </a:t>
            </a:r>
          </a:p>
          <a:p>
            <a:pPr indent="182563"/>
            <a:r>
              <a:rPr lang="ru-RU" sz="2000"/>
              <a:t>        Окна – «глаза» дома. «Одно кривое окно весь фасад портит». Над окнами крепились козырьки-наличники. </a:t>
            </a:r>
          </a:p>
          <a:p>
            <a:pPr indent="182563"/>
            <a:r>
              <a:rPr lang="ru-RU" sz="2000"/>
              <a:t>       Каждый хозяин старался выстроить избу понаряднее.</a:t>
            </a:r>
            <a:r>
              <a:rPr lang="ru-RU"/>
              <a:t> </a:t>
            </a:r>
          </a:p>
        </p:txBody>
      </p:sp>
      <p:pic>
        <p:nvPicPr>
          <p:cNvPr id="4110" name="Picture 24" descr="Без имени-5ороо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40513" y="3860800"/>
            <a:ext cx="1519237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85" name="звук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9144000" y="6858000"/>
            <a:ext cx="98425" cy="9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90" name="звук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4140200" y="-892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41" fill="hold"/>
                                        <p:tgtEl>
                                          <p:spTgt spid="1177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7785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779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7" descr="Изображение 108"/>
          <p:cNvPicPr>
            <a:picLocks noChangeAspect="1" noChangeArrowheads="1"/>
          </p:cNvPicPr>
          <p:nvPr/>
        </p:nvPicPr>
        <p:blipFill>
          <a:blip r:embed="rId2"/>
          <a:srcRect r="-14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</a:t>
            </a:r>
            <a:r>
              <a:rPr lang="ru-RU" sz="2000" smtClean="0"/>
              <a:t>В старой русской избе была всего лишь одна комната и почти половину ее занимала печка. «Без печки хата – не хата». В русской печи хлеб пекли, ведь «Хлеб – всему голова!» Русская печь обогревала дом, на ней готовили, сушили одежду и обувь, ягоды, мелкую рыбешку. На печке даже спали. Особенно любили это делать старики и дети.</a:t>
            </a:r>
          </a:p>
        </p:txBody>
      </p:sp>
      <p:pic>
        <p:nvPicPr>
          <p:cNvPr id="6148" name="Picture 4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357563"/>
            <a:ext cx="2365375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1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-3123406" y="3123406"/>
            <a:ext cx="68580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2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5372894" y="3086894"/>
            <a:ext cx="68580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3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4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37288"/>
            <a:ext cx="914400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5" descr="Безымянны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Text Box 16"/>
          <p:cNvSpPr txBox="1">
            <a:spLocks noChangeArrowheads="1"/>
          </p:cNvSpPr>
          <p:nvPr/>
        </p:nvSpPr>
        <p:spPr bwMode="auto">
          <a:xfrm>
            <a:off x="1187450" y="1268413"/>
            <a:ext cx="5472113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>
              <a:spcBef>
                <a:spcPct val="50000"/>
              </a:spcBef>
            </a:pPr>
            <a:r>
              <a:rPr lang="ru-RU" sz="2000"/>
              <a:t>В старой русской избе была всего лишь одна комната и почти половину ее занимала печка. «Без печки хата – не хата». В русской печи хлеб пекли, ведь «Хлеб – всему голова!» Русская печь обогревала дом, на ней готовили, сушили одежду и обувь, ягоды, мелкую рыбешку. На печке даже спали. Особенно любили это делать старики и дети.</a:t>
            </a:r>
          </a:p>
        </p:txBody>
      </p:sp>
      <p:pic>
        <p:nvPicPr>
          <p:cNvPr id="6155" name="Picture 17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3429000"/>
            <a:ext cx="1846262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5" name="звук 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144000" y="6858000"/>
            <a:ext cx="80963" cy="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23" name="звук 1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643438" y="-603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48" fill="hold"/>
                                        <p:tgtEl>
                                          <p:spTgt spid="1833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3315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332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Изображение 108"/>
          <p:cNvPicPr>
            <a:picLocks noChangeAspect="1" noChangeArrowheads="1"/>
          </p:cNvPicPr>
          <p:nvPr/>
        </p:nvPicPr>
        <p:blipFill>
          <a:blip r:embed="rId2"/>
          <a:srcRect r="-14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</a:t>
            </a:r>
            <a:r>
              <a:rPr lang="ru-RU" sz="2000" smtClean="0"/>
              <a:t>В левом углу в избе всегда стоял большой стол. Около него – простые длинные скамейки, т.к. стульев и табуреток тогда еще не было. Этот угол называли «красным», то есть красивым. Красный угол старались держать в чистоте и нарядно украшали.</a:t>
            </a:r>
          </a:p>
        </p:txBody>
      </p:sp>
      <p:pic>
        <p:nvPicPr>
          <p:cNvPr id="8196" name="Picture 4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07063" y="2781300"/>
            <a:ext cx="2711450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-3048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5372894" y="3086894"/>
            <a:ext cx="68580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37288"/>
            <a:ext cx="914400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Безымянны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042988" y="1268413"/>
            <a:ext cx="554513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>
              <a:spcBef>
                <a:spcPct val="50000"/>
              </a:spcBef>
            </a:pPr>
            <a:r>
              <a:rPr lang="ru-RU" sz="2000"/>
              <a:t>В левом от печки углу в избе всегда стоял большой стол. Около него – простые длинные скамейки, т.к. стульев и табуреток тогда еще не было. Этот угол называли «красным», то есть красивым. Красный угол старались держать в чистоте и нарядно украшали.</a:t>
            </a:r>
          </a:p>
        </p:txBody>
      </p:sp>
      <p:pic>
        <p:nvPicPr>
          <p:cNvPr id="8203" name="Picture 11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2852738"/>
            <a:ext cx="2278063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32" name="звук 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144000" y="6453188"/>
            <a:ext cx="80963" cy="8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2" name="Копия звук 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5076825" y="-674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37" fill="hold"/>
                                        <p:tgtEl>
                                          <p:spTgt spid="18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32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4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488</Words>
  <Application>Microsoft Office PowerPoint</Application>
  <PresentationFormat>Экран (4:3)</PresentationFormat>
  <Paragraphs>20</Paragraphs>
  <Slides>7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Как жили люди на Руси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жили люди на Руси</dc:title>
  <dc:creator>Kirjuxa</dc:creator>
  <cp:lastModifiedBy>Kirjuxa</cp:lastModifiedBy>
  <cp:revision>4</cp:revision>
  <dcterms:created xsi:type="dcterms:W3CDTF">2013-03-28T18:43:35Z</dcterms:created>
  <dcterms:modified xsi:type="dcterms:W3CDTF">2013-03-28T18:47:29Z</dcterms:modified>
</cp:coreProperties>
</file>