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A1B63-F5CD-4315-A7C2-ED98D5B5032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3C2BA-9499-4A53-B6D7-4F959DA26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%202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%203.wav" TargetMode="External"/><Relationship Id="rId1" Type="http://schemas.openxmlformats.org/officeDocument/2006/relationships/audio" Target="file:///F:\&#1079;&#1074;&#1091;&#1082;&#1080;\&#1079;&#1074;&#1091;&#1082;%203.wav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image" Target="../media/image1.jpe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387350"/>
            <a:ext cx="801687" cy="130175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692150"/>
            <a:ext cx="77755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   Красный угол – самое почетное место в доме. Здесь гостей принимали, отмечали праздники. «Не красна изба углами, а красна пирогами».</a:t>
            </a:r>
          </a:p>
        </p:txBody>
      </p:sp>
      <p:pic>
        <p:nvPicPr>
          <p:cNvPr id="10244" name="Picture 15" descr="Без имени-5ор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636838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6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7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8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9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20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Text Box 21"/>
          <p:cNvSpPr txBox="1">
            <a:spLocks noChangeArrowheads="1"/>
          </p:cNvSpPr>
          <p:nvPr/>
        </p:nvSpPr>
        <p:spPr bwMode="auto">
          <a:xfrm>
            <a:off x="1187450" y="1412875"/>
            <a:ext cx="51133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>
              <a:spcBef>
                <a:spcPct val="50000"/>
              </a:spcBef>
            </a:pPr>
            <a:r>
              <a:rPr lang="ru-RU" sz="2000"/>
              <a:t>Красный угол – самое почетное место в доме. Здесь гостей принимали, отмечали праздники. «Не красна изба углами, а красна пирогами».</a:t>
            </a:r>
          </a:p>
        </p:txBody>
      </p:sp>
      <p:pic>
        <p:nvPicPr>
          <p:cNvPr id="10251" name="Picture 22" descr="Без имени-5ор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349500"/>
            <a:ext cx="2657475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423" name="звук 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932363" y="-747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53" fill="hold"/>
                                        <p:tgtEl>
                                          <p:spTgt spid="1874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742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387350"/>
            <a:ext cx="71438" cy="17145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69215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1268" name="Picture 4" descr="хоров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1288" y="0"/>
            <a:ext cx="9285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2" grpId="0"/>
      <p:bldP spid="2048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Изображение 0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нерп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/>
      <p:bldP spid="2058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315913"/>
            <a:ext cx="82550" cy="6985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799306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   Про ухват говорили: «Хвать за ухват, ан в люди бежать!»; «С ухватом баба – хоть на медведя!»; загадывали загадки: «Рогат да не бык, хватает да не сыт, людям отдает, а сам на отдых не идет», «Кривой бельмес под горшок залез». Этот угол считался царством хозяйки дома. Тут же висела люлька – кроватка для младенца и стояла прялка.</a:t>
            </a:r>
          </a:p>
        </p:txBody>
      </p:sp>
      <p:pic>
        <p:nvPicPr>
          <p:cNvPr id="13316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357563"/>
            <a:ext cx="2471738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042988" y="1196975"/>
            <a:ext cx="5689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>
              <a:spcBef>
                <a:spcPct val="50000"/>
              </a:spcBef>
            </a:pPr>
            <a:r>
              <a:rPr lang="ru-RU" sz="2000"/>
              <a:t>Про ухват говорили: «Хвать за ухват, ан в люди бежать!»; «С ухватом баба – хоть на медведя!»; загадывали загадки: «Рогат да не бык, хватает да не сыт, людям отдает, а сам на отдых идет», «Кривой бельмес под горшок залез». Этот угол считался царством хозяйки дома. Тут же висела люлька – кроватка для младенца и стояла прялка. Лежа в колыбельке ребенок слышал простые, но такие добрые и ласковые песни, и рос душевным, отзывчивым.</a:t>
            </a:r>
          </a:p>
        </p:txBody>
      </p:sp>
      <p:pic>
        <p:nvPicPr>
          <p:cNvPr id="13323" name="Picture 11" descr="Без имени-5ороо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3573463"/>
            <a:ext cx="17129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84" name="звук 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9063038" y="6524625"/>
            <a:ext cx="80962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88" name="звук 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4500563" y="-67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03" fill="hold"/>
                                        <p:tgtEl>
                                          <p:spTgt spid="2078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88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88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3" y="-228600"/>
            <a:ext cx="902017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/>
      <p:bldP spid="2088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Изображение 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/>
      <p:bldP spid="20992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Office PowerPoint</Application>
  <PresentationFormat>Экран (4:3)</PresentationFormat>
  <Paragraphs>4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Kirjuxa</dc:creator>
  <cp:lastModifiedBy>Kirjuxa</cp:lastModifiedBy>
  <cp:revision>3</cp:revision>
  <dcterms:created xsi:type="dcterms:W3CDTF">2013-03-28T18:44:23Z</dcterms:created>
  <dcterms:modified xsi:type="dcterms:W3CDTF">2013-03-28T18:47:47Z</dcterms:modified>
</cp:coreProperties>
</file>