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66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72EDF-0D1B-4718-B382-754AA63CCBEC}" type="datetimeFigureOut">
              <a:rPr lang="ru-RU" smtClean="0"/>
              <a:t>28.03.2013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704B0-72AB-4AC4-9224-21514B8D4B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72EDF-0D1B-4718-B382-754AA63CCBEC}" type="datetimeFigureOut">
              <a:rPr lang="ru-RU" smtClean="0"/>
              <a:t>28.03.2013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704B0-72AB-4AC4-9224-21514B8D4B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72EDF-0D1B-4718-B382-754AA63CCBEC}" type="datetimeFigureOut">
              <a:rPr lang="ru-RU" smtClean="0"/>
              <a:t>28.03.2013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704B0-72AB-4AC4-9224-21514B8D4B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72EDF-0D1B-4718-B382-754AA63CCBEC}" type="datetimeFigureOut">
              <a:rPr lang="ru-RU" smtClean="0"/>
              <a:t>28.03.2013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704B0-72AB-4AC4-9224-21514B8D4B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72EDF-0D1B-4718-B382-754AA63CCBEC}" type="datetimeFigureOut">
              <a:rPr lang="ru-RU" smtClean="0"/>
              <a:t>28.03.2013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704B0-72AB-4AC4-9224-21514B8D4B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72EDF-0D1B-4718-B382-754AA63CCBEC}" type="datetimeFigureOut">
              <a:rPr lang="ru-RU" smtClean="0"/>
              <a:t>28.03.2013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704B0-72AB-4AC4-9224-21514B8D4B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72EDF-0D1B-4718-B382-754AA63CCBEC}" type="datetimeFigureOut">
              <a:rPr lang="ru-RU" smtClean="0"/>
              <a:t>28.03.2013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704B0-72AB-4AC4-9224-21514B8D4B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72EDF-0D1B-4718-B382-754AA63CCBEC}" type="datetimeFigureOut">
              <a:rPr lang="ru-RU" smtClean="0"/>
              <a:t>28.03.2013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704B0-72AB-4AC4-9224-21514B8D4B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72EDF-0D1B-4718-B382-754AA63CCBEC}" type="datetimeFigureOut">
              <a:rPr lang="ru-RU" smtClean="0"/>
              <a:t>28.03.2013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704B0-72AB-4AC4-9224-21514B8D4B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72EDF-0D1B-4718-B382-754AA63CCBEC}" type="datetimeFigureOut">
              <a:rPr lang="ru-RU" smtClean="0"/>
              <a:t>28.03.2013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704B0-72AB-4AC4-9224-21514B8D4B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72EDF-0D1B-4718-B382-754AA63CCBEC}" type="datetimeFigureOut">
              <a:rPr lang="ru-RU" smtClean="0"/>
              <a:t>28.03.2013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704B0-72AB-4AC4-9224-21514B8D4B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B72EDF-0D1B-4718-B382-754AA63CCBEC}" type="datetimeFigureOut">
              <a:rPr lang="ru-RU" smtClean="0"/>
              <a:t>28.03.2013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B704B0-72AB-4AC4-9224-21514B8D4B9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6.png"/><Relationship Id="rId2" Type="http://schemas.openxmlformats.org/officeDocument/2006/relationships/audio" Target="file:///C:\Documents%20and%20Settings\&#1040;&#1076;&#1084;&#1080;&#1085;&#1080;&#1089;&#1090;&#1088;&#1072;&#1090;&#1086;&#1088;\&#1056;&#1072;&#1073;&#1086;&#1095;&#1080;&#1081;%20&#1089;&#1090;&#1086;&#1083;\&#1082;&#1086;&#1085;&#1082;&#1091;&#1088;&#1089;\&#1079;&#1074;&#1091;&#1082;&#1080;\&#1079;&#1074;&#1091;&#1082;%204.wav" TargetMode="External"/><Relationship Id="rId1" Type="http://schemas.openxmlformats.org/officeDocument/2006/relationships/audio" Target="file:///F:\&#1079;&#1074;&#1091;&#1082;&#1080;\&#1079;&#1074;&#1091;&#1082;%204.wav" TargetMode="External"/><Relationship Id="rId6" Type="http://schemas.openxmlformats.org/officeDocument/2006/relationships/image" Target="../media/image5.png"/><Relationship Id="rId5" Type="http://schemas.openxmlformats.org/officeDocument/2006/relationships/image" Target="../media/image4.wmf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&#1040;&#1076;&#1084;&#1080;&#1085;&#1080;&#1089;&#1090;&#1088;&#1072;&#1090;&#1086;&#1088;\&#1056;&#1072;&#1073;&#1086;&#1095;&#1080;&#1081;%20&#1089;&#1090;&#1086;&#1083;\&#1082;&#1086;&#1085;&#1082;&#1091;&#1088;&#1089;\&#1079;&#1074;&#1091;&#1082;&#1080;\&#1087;&#1087;&#1087;&#1087;&#1087;&#1087;.wav" TargetMode="External"/><Relationship Id="rId6" Type="http://schemas.openxmlformats.org/officeDocument/2006/relationships/image" Target="../media/image7.png"/><Relationship Id="rId5" Type="http://schemas.openxmlformats.org/officeDocument/2006/relationships/image" Target="../media/image5.png"/><Relationship Id="rId4" Type="http://schemas.openxmlformats.org/officeDocument/2006/relationships/image" Target="../media/image4.w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&#1040;&#1076;&#1084;&#1080;&#1085;&#1080;&#1089;&#1090;&#1088;&#1072;&#1090;&#1086;&#1088;\&#1056;&#1072;&#1073;&#1086;&#1095;&#1080;&#1081;%20&#1089;&#1090;&#1086;&#1083;\&#1082;&#1086;&#1085;&#1082;&#1091;&#1088;&#1089;\&#1079;&#1074;&#1091;&#1082;&#1080;\&#1085;&#1085;&#1085;.wav" TargetMode="External"/><Relationship Id="rId6" Type="http://schemas.openxmlformats.org/officeDocument/2006/relationships/image" Target="../media/image7.png"/><Relationship Id="rId5" Type="http://schemas.openxmlformats.org/officeDocument/2006/relationships/image" Target="../media/image5.png"/><Relationship Id="rId4" Type="http://schemas.openxmlformats.org/officeDocument/2006/relationships/image" Target="../media/image4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6.png"/><Relationship Id="rId2" Type="http://schemas.openxmlformats.org/officeDocument/2006/relationships/audio" Target="file:///C:\Documents%20and%20Settings\&#1040;&#1076;&#1084;&#1080;&#1085;&#1080;&#1089;&#1090;&#1088;&#1072;&#1090;&#1086;&#1088;\&#1056;&#1072;&#1073;&#1086;&#1095;&#1080;&#1081;%20&#1089;&#1090;&#1086;&#1083;\&#1082;&#1086;&#1085;&#1082;&#1091;&#1088;&#1089;\&#1079;&#1074;&#1091;&#1082;&#1080;\&#1079;&#1091;&#1074;&#1082;%205.wav" TargetMode="External"/><Relationship Id="rId1" Type="http://schemas.openxmlformats.org/officeDocument/2006/relationships/audio" Target="file:///F:\&#1079;&#1074;&#1091;&#1082;&#1080;\&#1079;&#1091;&#1074;&#1082;%205.wav" TargetMode="External"/><Relationship Id="rId6" Type="http://schemas.openxmlformats.org/officeDocument/2006/relationships/image" Target="../media/image5.png"/><Relationship Id="rId5" Type="http://schemas.openxmlformats.org/officeDocument/2006/relationships/image" Target="../media/image4.wmf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10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6388" name="Picture 4" descr="Изображение 1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5" descr="паврпар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109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109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30000">
                                          <p:val>
                                            <p:strVal val="#ppt_h/2"/>
                                          </p:val>
                                        </p:tav>
                                        <p:tav tm="40000">
                                          <p:val>
                                            <p:strVal val="#ppt_h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"/>
                                          </p:val>
                                        </p:tav>
                                        <p:tav tm="60000">
                                          <p:val>
                                            <p:strVal val="#ppt_h"/>
                                          </p:val>
                                        </p:tav>
                                        <p:tav tm="69900">
                                          <p:val>
                                            <p:strVal val="#ppt_h/2"/>
                                          </p:val>
                                        </p:tav>
                                        <p:tav tm="8000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109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109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5"/>
                                          </p:val>
                                        </p:tav>
                                        <p:tav tm="20000">
                                          <p:val>
                                            <p:strVal val="#ppt_y-.2"/>
                                          </p:val>
                                        </p:tav>
                                        <p:tav tm="30000">
                                          <p:val>
                                            <p:strVal val="#ppt_y"/>
                                          </p:val>
                                        </p:tav>
                                        <p:tav tm="40000">
                                          <p:val>
                                            <p:strVal val="#ppt_y-.15"/>
                                          </p:val>
                                        </p:tav>
                                        <p:tav tm="50000">
                                          <p:val>
                                            <p:strVal val="#ppt_y"/>
                                          </p:val>
                                        </p:tav>
                                        <p:tav tm="60000">
                                          <p:val>
                                            <p:strVal val="#ppt_y-.1"/>
                                          </p:val>
                                        </p:tav>
                                        <p:tav tm="69900">
                                          <p:val>
                                            <p:strVal val="#ppt_y"/>
                                          </p:val>
                                        </p:tav>
                                        <p:tav tm="80000">
                                          <p:val>
                                            <p:strVal val="#ppt_y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0946" grpId="0"/>
      <p:bldP spid="210947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 flipV="1">
            <a:off x="684213" y="-458788"/>
            <a:ext cx="227012" cy="85725"/>
          </a:xfrm>
        </p:spPr>
        <p:txBody>
          <a:bodyPr/>
          <a:lstStyle/>
          <a:p>
            <a:pPr eaLnBrk="1" hangingPunct="1"/>
            <a:endParaRPr lang="ru-RU" sz="4000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0113" y="836613"/>
            <a:ext cx="7545387" cy="4525962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000" smtClean="0"/>
              <a:t> </a:t>
            </a:r>
            <a:r>
              <a:rPr lang="ru-RU" sz="2400" smtClean="0"/>
              <a:t>Тут игрушки, миски, плошки </a:t>
            </a:r>
          </a:p>
          <a:p>
            <a:pPr eaLnBrk="1" hangingPunct="1">
              <a:buFontTx/>
              <a:buNone/>
            </a:pPr>
            <a:r>
              <a:rPr lang="ru-RU" sz="2400" smtClean="0"/>
              <a:t> Расписные здесь матрешки. </a:t>
            </a:r>
          </a:p>
          <a:p>
            <a:pPr eaLnBrk="1" hangingPunct="1">
              <a:buFontTx/>
              <a:buNone/>
            </a:pPr>
            <a:r>
              <a:rPr lang="ru-RU" sz="2400" smtClean="0"/>
              <a:t> Вы внимательно смотрите, </a:t>
            </a:r>
          </a:p>
          <a:p>
            <a:pPr eaLnBrk="1" hangingPunct="1">
              <a:buFontTx/>
              <a:buNone/>
            </a:pPr>
            <a:r>
              <a:rPr lang="ru-RU" sz="2400" smtClean="0"/>
              <a:t> Вот они ведь, - поглядите!</a:t>
            </a:r>
          </a:p>
        </p:txBody>
      </p:sp>
      <p:pic>
        <p:nvPicPr>
          <p:cNvPr id="17412" name="Picture 4" descr="Без имени-5ороо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80063" y="2349500"/>
            <a:ext cx="2876550" cy="381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5" descr="j015799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-5400000">
            <a:off x="-3048000" y="3048000"/>
            <a:ext cx="6858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Picture 6" descr="j015799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-5400000">
            <a:off x="5334000" y="3048000"/>
            <a:ext cx="6858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5" name="Picture 7" descr="j015799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6" name="Picture 8" descr="j015799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096000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7" name="Picture 9" descr="Безымянный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8" name="Text Box 10"/>
          <p:cNvSpPr txBox="1">
            <a:spLocks noChangeArrowheads="1"/>
          </p:cNvSpPr>
          <p:nvPr/>
        </p:nvSpPr>
        <p:spPr bwMode="auto">
          <a:xfrm>
            <a:off x="1042988" y="1268413"/>
            <a:ext cx="59055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/>
              <a:t> Тут игрушки, миски, плошки </a:t>
            </a:r>
          </a:p>
          <a:p>
            <a:r>
              <a:rPr lang="ru-RU" sz="2000"/>
              <a:t> Расписные здесь матрешки. </a:t>
            </a:r>
          </a:p>
          <a:p>
            <a:r>
              <a:rPr lang="ru-RU" sz="2000"/>
              <a:t> Вы внимательно смотрите, </a:t>
            </a:r>
          </a:p>
          <a:p>
            <a:r>
              <a:rPr lang="ru-RU" sz="2000"/>
              <a:t> Вот они ведь, - поглядите!</a:t>
            </a:r>
          </a:p>
        </p:txBody>
      </p:sp>
      <p:pic>
        <p:nvPicPr>
          <p:cNvPr id="17419" name="Picture 11" descr="Без имени-5ороо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64163" y="2205038"/>
            <a:ext cx="2767012" cy="3675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1980" name="звук 4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9144000" y="6858000"/>
            <a:ext cx="80963" cy="80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1986" name="звук 4.wav">
            <a:hlinkClick r:id="" action="ppaction://media"/>
          </p:cNvPr>
          <p:cNvPicPr>
            <a:picLocks noRot="1" noChangeAspect="1" noChangeArrowheads="1"/>
          </p:cNvPicPr>
          <p:nvPr>
            <a:audioFile r:link="rId2"/>
          </p:nvPr>
        </p:nvPicPr>
        <p:blipFill>
          <a:blip r:embed="rId8"/>
          <a:srcRect/>
          <a:stretch>
            <a:fillRect/>
          </a:stretch>
        </p:blipFill>
        <p:spPr bwMode="auto">
          <a:xfrm>
            <a:off x="4284663" y="-74771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453" fill="hold"/>
                                        <p:tgtEl>
                                          <p:spTgt spid="21198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1980"/>
                </p:tgtEl>
              </p:cMediaNode>
            </p:audio>
            <p:audio>
              <p:cMediaNode>
                <p:cTn id="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1986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14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8436" name="Picture 4" descr="Изображение 1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5" descr="егнгшгш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140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40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140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140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140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140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4018" grpId="0"/>
      <p:bldP spid="214019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 flipH="1">
            <a:off x="827088" y="-458788"/>
            <a:ext cx="71437" cy="188913"/>
          </a:xfrm>
        </p:spPr>
        <p:txBody>
          <a:bodyPr/>
          <a:lstStyle/>
          <a:p>
            <a:pPr eaLnBrk="1" hangingPunct="1"/>
            <a:endParaRPr lang="ru-RU" sz="4000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7088" y="765175"/>
            <a:ext cx="7510462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400" smtClean="0"/>
              <a:t>Много здесь предметов разных: </a:t>
            </a:r>
          </a:p>
          <a:p>
            <a:pPr eaLnBrk="1" hangingPunct="1">
              <a:buFontTx/>
              <a:buNone/>
            </a:pPr>
            <a:r>
              <a:rPr lang="ru-RU" sz="2400" smtClean="0"/>
              <a:t>Замечательные ложки, </a:t>
            </a:r>
          </a:p>
          <a:p>
            <a:pPr eaLnBrk="1" hangingPunct="1">
              <a:buFontTx/>
              <a:buNone/>
            </a:pPr>
            <a:r>
              <a:rPr lang="ru-RU" sz="2400" smtClean="0"/>
              <a:t>И совсем не поварешки, </a:t>
            </a:r>
          </a:p>
          <a:p>
            <a:pPr eaLnBrk="1" hangingPunct="1">
              <a:buFontTx/>
              <a:buNone/>
            </a:pPr>
            <a:r>
              <a:rPr lang="ru-RU" sz="2400" smtClean="0"/>
              <a:t>Они не только для еды,</a:t>
            </a:r>
          </a:p>
          <a:p>
            <a:pPr eaLnBrk="1" hangingPunct="1">
              <a:buFontTx/>
              <a:buNone/>
            </a:pPr>
            <a:r>
              <a:rPr lang="ru-RU" sz="2400" smtClean="0"/>
              <a:t>А еще и для игры.</a:t>
            </a:r>
          </a:p>
        </p:txBody>
      </p:sp>
      <p:pic>
        <p:nvPicPr>
          <p:cNvPr id="19460" name="Picture 4" descr="Без имени-5ороо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8625" y="2420938"/>
            <a:ext cx="2876550" cy="381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5" descr="j015799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5400000">
            <a:off x="-3048000" y="3048000"/>
            <a:ext cx="6858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6" descr="j015799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5400000">
            <a:off x="5334000" y="3048000"/>
            <a:ext cx="6858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3" name="Picture 7" descr="j015799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4" name="Picture 8" descr="j015799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6096000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5" name="Picture 9" descr="Безымянный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6" name="Text Box 10"/>
          <p:cNvSpPr txBox="1">
            <a:spLocks noChangeArrowheads="1"/>
          </p:cNvSpPr>
          <p:nvPr/>
        </p:nvSpPr>
        <p:spPr bwMode="auto">
          <a:xfrm>
            <a:off x="1116013" y="1341438"/>
            <a:ext cx="5184775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/>
              <a:t>Много здесь предметов разных: </a:t>
            </a:r>
          </a:p>
          <a:p>
            <a:r>
              <a:rPr lang="ru-RU" sz="2000"/>
              <a:t>Замечательные ложки, </a:t>
            </a:r>
          </a:p>
          <a:p>
            <a:r>
              <a:rPr lang="ru-RU" sz="2000"/>
              <a:t>И совсем не поварешки, </a:t>
            </a:r>
          </a:p>
          <a:p>
            <a:r>
              <a:rPr lang="ru-RU" sz="2000"/>
              <a:t>Они не только для еды,</a:t>
            </a:r>
          </a:p>
          <a:p>
            <a:r>
              <a:rPr lang="ru-RU" sz="2000"/>
              <a:t>А еще и для игры.</a:t>
            </a:r>
          </a:p>
        </p:txBody>
      </p:sp>
      <p:pic>
        <p:nvPicPr>
          <p:cNvPr id="19467" name="Picture 11" descr="Без имени-5ороо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35600" y="2276475"/>
            <a:ext cx="2713038" cy="360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3010" name="пппппп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5508625" y="-67468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752" fill="hold"/>
                                        <p:tgtEl>
                                          <p:spTgt spid="2130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3010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15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0484" name="Picture 4" descr="Изображение 12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150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15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15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15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15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42" grpId="0"/>
      <p:bldP spid="21504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 flipH="1" flipV="1">
            <a:off x="611188" y="-387350"/>
            <a:ext cx="79375" cy="85725"/>
          </a:xfrm>
        </p:spPr>
        <p:txBody>
          <a:bodyPr/>
          <a:lstStyle/>
          <a:p>
            <a:pPr eaLnBrk="1" hangingPunct="1"/>
            <a:endParaRPr lang="ru-RU" sz="4000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7088" y="836613"/>
            <a:ext cx="7366000" cy="4525962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400" smtClean="0"/>
              <a:t>А сейчас отгадайте загадку: </a:t>
            </a:r>
          </a:p>
          <a:p>
            <a:pPr eaLnBrk="1" hangingPunct="1">
              <a:buFontTx/>
              <a:buNone/>
            </a:pPr>
            <a:r>
              <a:rPr lang="ru-RU" sz="2400" smtClean="0"/>
              <a:t>«Четыре ноги, два уха, </a:t>
            </a:r>
          </a:p>
          <a:p>
            <a:pPr eaLnBrk="1" hangingPunct="1">
              <a:buFontTx/>
              <a:buNone/>
            </a:pPr>
            <a:r>
              <a:rPr lang="ru-RU" sz="2400" smtClean="0"/>
              <a:t>Один нос, да брюхо».</a:t>
            </a:r>
          </a:p>
          <a:p>
            <a:pPr eaLnBrk="1" hangingPunct="1"/>
            <a:endParaRPr lang="ru-RU" sz="2400" smtClean="0"/>
          </a:p>
        </p:txBody>
      </p:sp>
      <p:pic>
        <p:nvPicPr>
          <p:cNvPr id="21508" name="Picture 4" descr="Без имени-5ороо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35600" y="2420938"/>
            <a:ext cx="2876550" cy="381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5" descr="j015799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5400000">
            <a:off x="-3048000" y="3048000"/>
            <a:ext cx="6858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Picture 6" descr="j015799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5400000">
            <a:off x="5334000" y="3048000"/>
            <a:ext cx="6858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1" name="Picture 7" descr="j015799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2" name="Picture 8" descr="j015799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6096000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3" name="Picture 9" descr="Безымянный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4" name="Text Box 10"/>
          <p:cNvSpPr txBox="1">
            <a:spLocks noChangeArrowheads="1"/>
          </p:cNvSpPr>
          <p:nvPr/>
        </p:nvSpPr>
        <p:spPr bwMode="auto">
          <a:xfrm>
            <a:off x="1116013" y="1341438"/>
            <a:ext cx="518477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/>
              <a:t>А сейчас отгадайте загадку: </a:t>
            </a:r>
          </a:p>
          <a:p>
            <a:r>
              <a:rPr lang="ru-RU" sz="2000"/>
              <a:t>«Четыре ноги, два уха, </a:t>
            </a:r>
          </a:p>
          <a:p>
            <a:r>
              <a:rPr lang="ru-RU" sz="2000"/>
              <a:t>Один нос, да брюхо».</a:t>
            </a:r>
          </a:p>
        </p:txBody>
      </p:sp>
      <p:pic>
        <p:nvPicPr>
          <p:cNvPr id="21515" name="Picture 11" descr="Без имени-5ороо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35600" y="2276475"/>
            <a:ext cx="2713038" cy="360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6080" name="ннн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4859338" y="-74771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633" fill="hold"/>
                                        <p:tgtEl>
                                          <p:spTgt spid="21608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6080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17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2532" name="Picture 4" descr="Изображение 093"/>
          <p:cNvPicPr>
            <a:picLocks noChangeAspect="1" noChangeArrowheads="1"/>
          </p:cNvPicPr>
          <p:nvPr/>
        </p:nvPicPr>
        <p:blipFill>
          <a:blip r:embed="rId2"/>
          <a:srcRect t="17792" r="-412" b="11899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5" descr="нгшгш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6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170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170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30000">
                                          <p:val>
                                            <p:strVal val="#ppt_h/2"/>
                                          </p:val>
                                        </p:tav>
                                        <p:tav tm="40000">
                                          <p:val>
                                            <p:strVal val="#ppt_h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"/>
                                          </p:val>
                                        </p:tav>
                                        <p:tav tm="60000">
                                          <p:val>
                                            <p:strVal val="#ppt_h"/>
                                          </p:val>
                                        </p:tav>
                                        <p:tav tm="69900">
                                          <p:val>
                                            <p:strVal val="#ppt_h/2"/>
                                          </p:val>
                                        </p:tav>
                                        <p:tav tm="8000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170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170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5"/>
                                          </p:val>
                                        </p:tav>
                                        <p:tav tm="20000">
                                          <p:val>
                                            <p:strVal val="#ppt_y-.2"/>
                                          </p:val>
                                        </p:tav>
                                        <p:tav tm="30000">
                                          <p:val>
                                            <p:strVal val="#ppt_y"/>
                                          </p:val>
                                        </p:tav>
                                        <p:tav tm="40000">
                                          <p:val>
                                            <p:strVal val="#ppt_y-.15"/>
                                          </p:val>
                                        </p:tav>
                                        <p:tav tm="50000">
                                          <p:val>
                                            <p:strVal val="#ppt_y"/>
                                          </p:val>
                                        </p:tav>
                                        <p:tav tm="60000">
                                          <p:val>
                                            <p:strVal val="#ppt_y-.1"/>
                                          </p:val>
                                        </p:tav>
                                        <p:tav tm="69900">
                                          <p:val>
                                            <p:strVal val="#ppt_y"/>
                                          </p:val>
                                        </p:tav>
                                        <p:tav tm="80000">
                                          <p:val>
                                            <p:strVal val="#ppt_y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7090" grpId="0"/>
      <p:bldP spid="217091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 flipV="1">
            <a:off x="1042988" y="-603250"/>
            <a:ext cx="153987" cy="85725"/>
          </a:xfrm>
        </p:spPr>
        <p:txBody>
          <a:bodyPr/>
          <a:lstStyle/>
          <a:p>
            <a:pPr eaLnBrk="1" hangingPunct="1"/>
            <a:endParaRPr lang="ru-RU" sz="4000" smtClean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650" y="1052513"/>
            <a:ext cx="7653338" cy="4525962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800" smtClean="0"/>
              <a:t>Во что одевались наши предки?</a:t>
            </a:r>
          </a:p>
        </p:txBody>
      </p:sp>
      <p:pic>
        <p:nvPicPr>
          <p:cNvPr id="23556" name="Picture 4" descr="Без имени-5ороо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08625" y="2349500"/>
            <a:ext cx="2876550" cy="381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5" descr="j015799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-5400000">
            <a:off x="-3048000" y="3048000"/>
            <a:ext cx="6858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8" name="Picture 6" descr="j015799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-5400000">
            <a:off x="5334000" y="3048000"/>
            <a:ext cx="6858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9" name="Picture 7" descr="j015799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9144000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0" name="Picture 8" descr="j015799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096000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1" name="Picture 9" descr="Безымянный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62" name="Text Box 10"/>
          <p:cNvSpPr txBox="1">
            <a:spLocks noChangeArrowheads="1"/>
          </p:cNvSpPr>
          <p:nvPr/>
        </p:nvSpPr>
        <p:spPr bwMode="auto">
          <a:xfrm>
            <a:off x="1116013" y="1268413"/>
            <a:ext cx="66246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Во что одевались наши предки?</a:t>
            </a:r>
          </a:p>
        </p:txBody>
      </p:sp>
      <p:pic>
        <p:nvPicPr>
          <p:cNvPr id="23563" name="Picture 11" descr="Без имени-5ороо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35600" y="2276475"/>
            <a:ext cx="2713038" cy="360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8124" name="зувк 5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9063038" y="6816725"/>
            <a:ext cx="80962" cy="80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8128" name="зувк 5.wav">
            <a:hlinkClick r:id="" action="ppaction://media"/>
          </p:cNvPr>
          <p:cNvPicPr>
            <a:picLocks noRot="1" noChangeAspect="1" noChangeArrowheads="1"/>
          </p:cNvPicPr>
          <p:nvPr>
            <a:audioFile r:link="rId2"/>
          </p:nvPr>
        </p:nvPicPr>
        <p:blipFill>
          <a:blip r:embed="rId8"/>
          <a:srcRect/>
          <a:stretch>
            <a:fillRect/>
          </a:stretch>
        </p:blipFill>
        <p:spPr bwMode="auto">
          <a:xfrm>
            <a:off x="3492500" y="-74771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64" fill="hold"/>
                                        <p:tgtEl>
                                          <p:spTgt spid="21812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8124"/>
                </p:tgtEl>
              </p:cMediaNode>
            </p:audio>
            <p:audio>
              <p:cMediaNode>
                <p:cTn id="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8128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148</Words>
  <Application>Microsoft Office PowerPoint</Application>
  <PresentationFormat>Экран (4:3)</PresentationFormat>
  <Paragraphs>26</Paragraphs>
  <Slides>8</Slides>
  <Notes>0</Notes>
  <HiddenSlides>0</HiddenSlides>
  <MMClips>6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Kirjuxa</dc:creator>
  <cp:lastModifiedBy>Kirjuxa</cp:lastModifiedBy>
  <cp:revision>1</cp:revision>
  <dcterms:created xsi:type="dcterms:W3CDTF">2013-03-28T18:45:02Z</dcterms:created>
  <dcterms:modified xsi:type="dcterms:W3CDTF">2013-03-28T18:45:13Z</dcterms:modified>
</cp:coreProperties>
</file>