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sldIdLst>
    <p:sldId id="277" r:id="rId2"/>
    <p:sldId id="278" r:id="rId3"/>
    <p:sldId id="279" r:id="rId4"/>
    <p:sldId id="280" r:id="rId5"/>
    <p:sldId id="281" r:id="rId6"/>
    <p:sldId id="283" r:id="rId7"/>
    <p:sldId id="282" r:id="rId8"/>
    <p:sldId id="28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87" autoAdjust="0"/>
    <p:restoredTop sz="94728" autoAdjust="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836D3-1294-4CD1-9C89-AB025AC8C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EF150-3CBC-4158-B60F-F029B3C17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87BF0-958B-4202-AC5D-88CC73E94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FFDE9-6200-42F6-BE3D-D70179751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1D5D9-48C8-4AB8-9435-DB8B10310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711-460F-4D1D-ADD0-C25D8AE7A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9DC-7A8E-4099-AADD-B60968FD3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F1CB6-E459-4B13-A3B8-C7DDBA23C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67A74-4F50-4B2D-A978-892AB2C2C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B9279-7915-425C-85D3-0206F5DB2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5C5A3-E699-44BB-BAD9-EEC5360CA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E1CD6-F164-4629-B898-B8756DBF2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17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1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87D1B12-F3AA-44F5-AF66-23409A9BB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79;&#1074;&#1091;&#1082;%206.wav" TargetMode="External"/><Relationship Id="rId1" Type="http://schemas.openxmlformats.org/officeDocument/2006/relationships/audio" Target="file:///F:\&#1079;&#1074;&#1091;&#1082;&#1080;\&#1079;&#1074;&#1091;&#1082;%206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&#1079;&#1074;&#1091;&#1082;%207.wav" TargetMode="External"/><Relationship Id="rId1" Type="http://schemas.openxmlformats.org/officeDocument/2006/relationships/audio" Target="file:///F:\&#1079;&#1074;&#1091;&#1082;&#1080;\&#1079;&#1074;&#1091;&#1082;%207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03%20&#1044;&#1086;&#1088;&#1086;&#1078;&#1082;&#1072;%203.wm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79;&#1074;&#1091;&#1082;&#1080;\03%20&#1044;&#1086;&#1088;&#1086;&#1078;&#1082;&#1072;%203.wm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4" descr="Изображение 104"/>
          <p:cNvPicPr>
            <a:picLocks noChangeAspect="1" noChangeArrowheads="1"/>
          </p:cNvPicPr>
          <p:nvPr/>
        </p:nvPicPr>
        <p:blipFill>
          <a:blip r:embed="rId2"/>
          <a:srcRect t="4964" r="586" b="238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8" grpId="0"/>
      <p:bldP spid="2191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755650" y="-315913"/>
            <a:ext cx="153988" cy="85725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908050"/>
            <a:ext cx="7726363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 Почему иногда говорят «опростоволосилась»?</a:t>
            </a:r>
          </a:p>
        </p:txBody>
      </p:sp>
      <p:pic>
        <p:nvPicPr>
          <p:cNvPr id="25604" name="Picture 4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2349500"/>
            <a:ext cx="28765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-3048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5334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9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1258888" y="1341438"/>
            <a:ext cx="6626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Почему иногда говорят «опростоволосилась»?</a:t>
            </a:r>
          </a:p>
        </p:txBody>
      </p:sp>
      <p:pic>
        <p:nvPicPr>
          <p:cNvPr id="25611" name="Picture 11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2276475"/>
            <a:ext cx="2713038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0172" name="звук 6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144000" y="6784975"/>
            <a:ext cx="73025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0176" name="звук 6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284663" y="-674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2" fill="hold"/>
                                        <p:tgtEl>
                                          <p:spTgt spid="220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0172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017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531813"/>
            <a:ext cx="227013" cy="93663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908050"/>
            <a:ext cx="7942263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Какую обувь носили?</a:t>
            </a:r>
          </a:p>
        </p:txBody>
      </p:sp>
      <p:pic>
        <p:nvPicPr>
          <p:cNvPr id="26628" name="Picture 4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2349500"/>
            <a:ext cx="28765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-3048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400000">
            <a:off x="5334000" y="30480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j01579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1116013" y="1341438"/>
            <a:ext cx="6769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А какую обувь носили?</a:t>
            </a:r>
          </a:p>
        </p:txBody>
      </p:sp>
      <p:pic>
        <p:nvPicPr>
          <p:cNvPr id="26635" name="Picture 11" descr="Без имени-5оро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2276475"/>
            <a:ext cx="2714625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1196" name="звук 7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144000" y="6777038"/>
            <a:ext cx="80963" cy="8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1200" name="звук 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500563" y="-674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2" fill="hold"/>
                                        <p:tgtEl>
                                          <p:spTgt spid="2212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1196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120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2" name="Picture 4" descr="Изображение 0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0" grpId="0"/>
      <p:bldP spid="2222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5" descr="Изображение 1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ппаророр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3241" name="03 Дорожка 3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932363" y="-603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2232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3241"/>
                </p:tgtEl>
              </p:cMediaNode>
            </p:audio>
          </p:childTnLst>
        </p:cTn>
      </p:par>
    </p:tnLst>
    <p:bldLst>
      <p:bldP spid="2232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0" name="Picture 4" descr="Изображение 1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2" grpId="0"/>
      <p:bldP spid="22528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4" descr="Изображение 1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екнене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4262" name="03 Дорожка 3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572000" y="-674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4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4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2242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4262"/>
                </p:tgtEl>
              </p:cMediaNode>
            </p:audio>
          </p:childTnLst>
        </p:cTn>
      </p:par>
    </p:tnLst>
    <p:bldLst>
      <p:bldP spid="224258" grpId="0"/>
      <p:bldP spid="2242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8" name="Picture 4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</TotalTime>
  <Words>22</Words>
  <Application>Microsoft Office PowerPoint</Application>
  <PresentationFormat>Экран (4:3)</PresentationFormat>
  <Paragraphs>4</Paragraphs>
  <Slides>8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Monotype Corsiva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жили люди на Руси</dc:title>
  <dc:creator>Гимназия</dc:creator>
  <cp:lastModifiedBy>Kirjuxa</cp:lastModifiedBy>
  <cp:revision>21</cp:revision>
  <dcterms:created xsi:type="dcterms:W3CDTF">2007-10-08T16:28:10Z</dcterms:created>
  <dcterms:modified xsi:type="dcterms:W3CDTF">2013-03-28T18:45:31Z</dcterms:modified>
</cp:coreProperties>
</file>