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4" r:id="rId4"/>
    <p:sldId id="258" r:id="rId5"/>
    <p:sldId id="263" r:id="rId6"/>
    <p:sldId id="259" r:id="rId7"/>
    <p:sldId id="262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870FCB-80A5-4DE7-AC6E-2998E31D50A3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ADB833-0809-4B9A-8612-94609EF84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Конец зиме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лес в феврале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928662" y="6143644"/>
            <a:ext cx="2843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Зимний лес.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ятел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143999" y="0"/>
            <a:ext cx="45719" cy="4648200"/>
          </a:xfrm>
          <a:prstGeom prst="rect">
            <a:avLst/>
          </a:prstGeom>
        </p:spPr>
      </p:pic>
      <p:pic>
        <p:nvPicPr>
          <p:cNvPr id="6" name="Рисунок 5" descr="следы на снегу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1538" y="6072206"/>
            <a:ext cx="3640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Следы на снегу.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Конец зимы</a:t>
            </a:r>
            <a:endParaRPr lang="ru-RU" sz="2400" dirty="0"/>
          </a:p>
        </p:txBody>
      </p:sp>
      <p:pic>
        <p:nvPicPr>
          <p:cNvPr id="5" name="Рисунок 4" descr="снегирь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404" r="2404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акомство свиристеля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042"/>
            <a:ext cx="9144000" cy="60807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6072206"/>
            <a:ext cx="4749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Любимое лакомство.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5572140"/>
            <a:ext cx="4571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Воробышек.</a:t>
            </a:r>
            <a:endParaRPr lang="ru-RU" sz="4000" dirty="0"/>
          </a:p>
        </p:txBody>
      </p:sp>
      <p:pic>
        <p:nvPicPr>
          <p:cNvPr id="4" name="Рисунок 3" descr="воробыщек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6000768"/>
            <a:ext cx="29001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Воробышек.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сногрудый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5008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5429264"/>
            <a:ext cx="3460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Красногрудый.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6143644"/>
            <a:ext cx="7143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/>
              <a:t>рый</a:t>
            </a:r>
            <a:r>
              <a:rPr lang="ru-RU" sz="4000" dirty="0" smtClean="0"/>
              <a:t> дятел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685800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Пе</a:t>
            </a:r>
            <a:endParaRPr lang="ru-RU" dirty="0"/>
          </a:p>
        </p:txBody>
      </p:sp>
      <p:pic>
        <p:nvPicPr>
          <p:cNvPr id="9" name="Рисунок 8" descr="дятел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6" y="5214950"/>
            <a:ext cx="35908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Пестрый дятел.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иристель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5643578"/>
            <a:ext cx="2871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Свиристель.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евраль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6429396"/>
            <a:ext cx="396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Зима не даром </a:t>
            </a:r>
            <a:r>
              <a:rPr lang="ru-RU" dirty="0" err="1" smtClean="0"/>
              <a:t>злится,прошла</a:t>
            </a:r>
            <a:r>
              <a:rPr lang="ru-RU" dirty="0" smtClean="0"/>
              <a:t> ее пора!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</TotalTime>
  <Words>35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Конец зиме</vt:lpstr>
      <vt:lpstr>Слайд 2</vt:lpstr>
      <vt:lpstr>Конец зимы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Конец зиме</dc:title>
  <dc:creator>Домашний</dc:creator>
  <cp:lastModifiedBy>Домашний</cp:lastModifiedBy>
  <cp:revision>6</cp:revision>
  <dcterms:created xsi:type="dcterms:W3CDTF">2013-02-25T14:46:15Z</dcterms:created>
  <dcterms:modified xsi:type="dcterms:W3CDTF">2013-02-25T15:32:07Z</dcterms:modified>
</cp:coreProperties>
</file>