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4" autoAdjust="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5BEB-565A-4F7F-8637-1D20811CD414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813A-C413-498A-B248-4564C1C3B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5BEB-565A-4F7F-8637-1D20811CD414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813A-C413-498A-B248-4564C1C3B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5BEB-565A-4F7F-8637-1D20811CD414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813A-C413-498A-B248-4564C1C3B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5BEB-565A-4F7F-8637-1D20811CD414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813A-C413-498A-B248-4564C1C3B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5BEB-565A-4F7F-8637-1D20811CD414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813A-C413-498A-B248-4564C1C3B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5BEB-565A-4F7F-8637-1D20811CD414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813A-C413-498A-B248-4564C1C3B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5BEB-565A-4F7F-8637-1D20811CD414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813A-C413-498A-B248-4564C1C3B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5BEB-565A-4F7F-8637-1D20811CD414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813A-C413-498A-B248-4564C1C3B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5BEB-565A-4F7F-8637-1D20811CD414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813A-C413-498A-B248-4564C1C3B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5BEB-565A-4F7F-8637-1D20811CD414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813A-C413-498A-B248-4564C1C3B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5BEB-565A-4F7F-8637-1D20811CD414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9813A-C413-498A-B248-4564C1C3B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25BEB-565A-4F7F-8637-1D20811CD414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9813A-C413-498A-B248-4564C1C3B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2852"/>
            <a:ext cx="90188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День защитника Отечества </a:t>
            </a:r>
          </a:p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освящается…</a:t>
            </a:r>
          </a:p>
        </p:txBody>
      </p:sp>
      <p:pic>
        <p:nvPicPr>
          <p:cNvPr id="6" name="Рисунок 5" descr="x_d6d323c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2000240"/>
            <a:ext cx="6264291" cy="4698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142852"/>
            <a:ext cx="4160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номинация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5572140"/>
            <a:ext cx="52729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Юный Эйнштейн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357694"/>
            <a:ext cx="321523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Альберт Эйнштейн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57554" y="4214818"/>
            <a:ext cx="217886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Павел Дуров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29322" y="4286256"/>
            <a:ext cx="30540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Кирилл Плешанов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" name="Рисунок 9" descr="дд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1571612"/>
            <a:ext cx="2574552" cy="2643206"/>
          </a:xfrm>
          <a:prstGeom prst="rect">
            <a:avLst/>
          </a:prstGeom>
        </p:spPr>
      </p:pic>
      <p:pic>
        <p:nvPicPr>
          <p:cNvPr id="21506" name="Picture 2" descr="http://www.klassgazeta.ru/images/fun/einshte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65958"/>
            <a:ext cx="2071702" cy="2910741"/>
          </a:xfrm>
          <a:prstGeom prst="rect">
            <a:avLst/>
          </a:prstGeom>
          <a:noFill/>
        </p:spPr>
      </p:pic>
      <p:pic>
        <p:nvPicPr>
          <p:cNvPr id="21508" name="Picture 4" descr="http://img.lenta.ru/articles/2011/12/12/durov/pic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643050"/>
            <a:ext cx="3238500" cy="242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71802" y="4929198"/>
            <a:ext cx="57118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Кирилл Плешанов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 descr="дд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500042"/>
            <a:ext cx="4500594" cy="462060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85984" y="5934670"/>
            <a:ext cx="3794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rgbClr val="FFC000"/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Победитель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0">
                    <a:srgbClr val="FF0000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FFC000"/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142852"/>
            <a:ext cx="41601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 номинация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5429264"/>
            <a:ext cx="7191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Мистер Доброе сердце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57554" y="4214818"/>
            <a:ext cx="223073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Егор Куликов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1" name="Рисунок 10" descr="x_9eec457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1071546"/>
            <a:ext cx="2286016" cy="3048021"/>
          </a:xfrm>
          <a:prstGeom prst="rect">
            <a:avLst/>
          </a:prstGeom>
        </p:spPr>
      </p:pic>
      <p:pic>
        <p:nvPicPr>
          <p:cNvPr id="29698" name="Picture 2" descr="http://www.kino-archive.ru/uploads/posts/2010-03/1267529548_maugli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500174"/>
            <a:ext cx="3134605" cy="236694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928662" y="4214818"/>
            <a:ext cx="13446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Маугли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00760" y="4214818"/>
            <a:ext cx="21931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Джим </a:t>
            </a:r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Керри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9700" name="Picture 4" descr="http://www.rudata.ru/w/images/8/87/Jim_Carrey_Liar_Liar_Promotio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214422"/>
            <a:ext cx="2278055" cy="2928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71802" y="4929198"/>
            <a:ext cx="4133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Егор Куликов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x_9eec457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142852"/>
            <a:ext cx="3750496" cy="500066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5984" y="5934670"/>
            <a:ext cx="3794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rgbClr val="FFC000"/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Победитель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0">
                    <a:srgbClr val="FF0000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FFC000"/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142852"/>
            <a:ext cx="41601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 номинация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5429264"/>
            <a:ext cx="46330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Наша гордость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4714884"/>
            <a:ext cx="28991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Владислав </a:t>
            </a:r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Белин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 descr="x_979df19a566565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1214422"/>
            <a:ext cx="2525104" cy="3359154"/>
          </a:xfrm>
          <a:prstGeom prst="rect">
            <a:avLst/>
          </a:prstGeom>
        </p:spPr>
      </p:pic>
      <p:pic>
        <p:nvPicPr>
          <p:cNvPr id="26626" name="Picture 2" descr="http://molruz.ru/uploads/posts/2011-04/1302541864_gagarin_kosm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85860"/>
            <a:ext cx="2307266" cy="307180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4282" y="4500570"/>
            <a:ext cx="23918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Юрий Гагарин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44808" y="4643446"/>
            <a:ext cx="28985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Андрей </a:t>
            </a:r>
            <a:r>
              <a:rPr lang="ru-RU" sz="28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ршавин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6628" name="Picture 4" descr="http://alex.palmira.net/image/Arshavin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214422"/>
            <a:ext cx="2643206" cy="34206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71670" y="5000636"/>
            <a:ext cx="54089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Владислав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Белин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 descr="x_979df19a566565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0"/>
            <a:ext cx="3786214" cy="503681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85984" y="5934670"/>
            <a:ext cx="3794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rgbClr val="FFC000"/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Победитель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0">
                    <a:srgbClr val="FF0000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FFC000"/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142852"/>
            <a:ext cx="41601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номинация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5429264"/>
            <a:ext cx="50470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Душа компании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60" y="4572008"/>
            <a:ext cx="297575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Евгений Петросян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4500570"/>
            <a:ext cx="2291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Егор </a:t>
            </a:r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Баделин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4500570"/>
            <a:ext cx="19697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Павел Воля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3" name="Рисунок 12" descr="x_c5a885bb5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142984"/>
            <a:ext cx="2134456" cy="3429000"/>
          </a:xfrm>
          <a:prstGeom prst="rect">
            <a:avLst/>
          </a:prstGeom>
        </p:spPr>
      </p:pic>
      <p:pic>
        <p:nvPicPr>
          <p:cNvPr id="31746" name="Picture 2" descr="http://www.yaplakal.com/uploads/post-3-132362129425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928802"/>
            <a:ext cx="3107193" cy="2484751"/>
          </a:xfrm>
          <a:prstGeom prst="rect">
            <a:avLst/>
          </a:prstGeom>
          <a:noFill/>
        </p:spPr>
      </p:pic>
      <p:pic>
        <p:nvPicPr>
          <p:cNvPr id="31748" name="Picture 4" descr="http://spletnik.ru/img/persons/Voly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214554"/>
            <a:ext cx="3185011" cy="2119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14546" y="5286388"/>
            <a:ext cx="42493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Егор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Баделин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x_c5a885bb5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142852"/>
            <a:ext cx="3214710" cy="516442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5984" y="5934670"/>
            <a:ext cx="3794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rgbClr val="FFC000"/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Победитель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0">
                    <a:srgbClr val="FF0000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FFC000"/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75827" y="142852"/>
            <a:ext cx="41601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номинация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5429264"/>
            <a:ext cx="46850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Супермен года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72264" y="4643446"/>
            <a:ext cx="190545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Джеки Чан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4500570"/>
            <a:ext cx="32782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Александр </a:t>
            </a:r>
            <a:r>
              <a:rPr lang="ru-RU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Плющев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4500570"/>
            <a:ext cx="270176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Николас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Кейдж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" name="Рисунок 9" descr="x_6c3cab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071546"/>
            <a:ext cx="2214578" cy="3438573"/>
          </a:xfrm>
          <a:prstGeom prst="rect">
            <a:avLst/>
          </a:prstGeom>
        </p:spPr>
      </p:pic>
      <p:pic>
        <p:nvPicPr>
          <p:cNvPr id="35842" name="Picture 2" descr="http://www.cosmo.ru/upload/iblock/29b/29bca37ae9dd1017b54a8e335fb3f0cc_cropped_deafcf1bf745d7e8e487b60b81fdd5c9_308x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285860"/>
            <a:ext cx="2451885" cy="3271834"/>
          </a:xfrm>
          <a:prstGeom prst="rect">
            <a:avLst/>
          </a:prstGeom>
          <a:noFill/>
        </p:spPr>
      </p:pic>
      <p:pic>
        <p:nvPicPr>
          <p:cNvPr id="35844" name="Picture 4" descr="http://1kino.com/uploads/posts/2010-02/1266938689_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1214422"/>
            <a:ext cx="2068709" cy="3309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14546" y="5286388"/>
            <a:ext cx="61431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Александр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Плющев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x_6c3cab9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71802" y="114572"/>
            <a:ext cx="3429024" cy="532424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5984" y="5934670"/>
            <a:ext cx="3794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rgbClr val="FFC000"/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Победитель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0">
                    <a:srgbClr val="FF0000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FFC000"/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142852"/>
            <a:ext cx="41601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номинация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5572140"/>
            <a:ext cx="66505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Золотой голос России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ttp://xronika.az/uploads/photo_archive/nikolaj-bask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14488"/>
            <a:ext cx="2428891" cy="24288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4143380"/>
            <a:ext cx="268772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Николай Басков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8" name="Picture 4" descr="http://img1.liveinternet.ru/images/attach/b/3/20/893/20893962_1206093993_Filipp_Kirkorov_i_Anastasiya_Stockaya__I_tuy_skazhesh__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714488"/>
            <a:ext cx="3333747" cy="250031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928926" y="4143380"/>
            <a:ext cx="335758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Филипп </a:t>
            </a:r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Киркоров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9" name="Рисунок 8" descr="x_b4e2ec9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1643050"/>
            <a:ext cx="1926191" cy="256825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072134" y="4143380"/>
            <a:ext cx="307186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Тимур Тихомиров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8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142852"/>
            <a:ext cx="45111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 номинация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5429264"/>
            <a:ext cx="37962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Мистер ИКС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643702" y="4500570"/>
            <a:ext cx="235776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Тоби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Магуайр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4500570"/>
            <a:ext cx="307699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Антонио </a:t>
            </a:r>
            <a:r>
              <a:rPr lang="ru-RU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Бандерас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4500570"/>
            <a:ext cx="257884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Кирилл Павлов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7890" name="Picture 2" descr="http://www.novoeradio.by/i/photo/antonio-banderas-zor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85992"/>
            <a:ext cx="3225146" cy="2147881"/>
          </a:xfrm>
          <a:prstGeom prst="rect">
            <a:avLst/>
          </a:prstGeom>
          <a:noFill/>
        </p:spPr>
      </p:pic>
      <p:pic>
        <p:nvPicPr>
          <p:cNvPr id="11" name="Рисунок 10" descr="x_851bb40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3420062" y="1866294"/>
            <a:ext cx="2928958" cy="2196719"/>
          </a:xfrm>
          <a:prstGeom prst="rect">
            <a:avLst/>
          </a:prstGeom>
        </p:spPr>
      </p:pic>
      <p:pic>
        <p:nvPicPr>
          <p:cNvPr id="37892" name="Picture 4" descr="http://www.pokerbonus.org/wp-content/uploads/2011/06/tobey-magui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1178703"/>
            <a:ext cx="2214578" cy="3321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14546" y="5286388"/>
            <a:ext cx="47952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Кирилл Павлов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 descr="x_851bb40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1916888" y="797701"/>
            <a:ext cx="5238786" cy="392909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85984" y="5934670"/>
            <a:ext cx="3794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rgbClr val="FFC000"/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Победитель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0">
                    <a:srgbClr val="FF0000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FFC000"/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142852"/>
            <a:ext cx="45111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11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номинация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5429264"/>
            <a:ext cx="7090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Сила есть и ума палата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643702" y="4500570"/>
            <a:ext cx="15782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Том </a:t>
            </a:r>
            <a:r>
              <a:rPr lang="ru-RU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Круз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500570"/>
            <a:ext cx="26816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Алексей Клубов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14678" y="4500570"/>
            <a:ext cx="28248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Владимир Путин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" name="Рисунок 9" descr="x_d6d323c35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571612"/>
            <a:ext cx="1928826" cy="2779779"/>
          </a:xfrm>
          <a:prstGeom prst="rect">
            <a:avLst/>
          </a:prstGeom>
        </p:spPr>
      </p:pic>
      <p:pic>
        <p:nvPicPr>
          <p:cNvPr id="39938" name="Picture 2" descr="http://www.shpargalko.ru/wp-content/uploads/2012/01/putin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71612"/>
            <a:ext cx="2766660" cy="2624136"/>
          </a:xfrm>
          <a:prstGeom prst="rect">
            <a:avLst/>
          </a:prstGeom>
          <a:noFill/>
        </p:spPr>
      </p:pic>
      <p:pic>
        <p:nvPicPr>
          <p:cNvPr id="39944" name="Picture 8" descr="http://minut-ka.ru/uploads/posts/1326831645_tom-cruise-live_jpg_13108078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1229" y="1857364"/>
            <a:ext cx="2952771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14546" y="5286388"/>
            <a:ext cx="4994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Алексей Клубов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x_d6d323c355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43240" y="142852"/>
            <a:ext cx="3564610" cy="513723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5984" y="5934670"/>
            <a:ext cx="3794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rgbClr val="FFC000"/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Победитель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0">
                    <a:srgbClr val="FF0000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FFC000"/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142852"/>
            <a:ext cx="45111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номинация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5286388"/>
            <a:ext cx="4774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О! Счастливчик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28926" y="4786322"/>
            <a:ext cx="305429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Дмитрий </a:t>
            </a:r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Неволин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4" name="Рисунок 13" descr="x_8ee1d29f44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1071546"/>
            <a:ext cx="1367063" cy="3497139"/>
          </a:xfrm>
          <a:prstGeom prst="rect">
            <a:avLst/>
          </a:prstGeom>
        </p:spPr>
      </p:pic>
      <p:pic>
        <p:nvPicPr>
          <p:cNvPr id="41987" name="Picture 3" descr="http://www.vokrug.tv/pic/person/6/2/b/f/62bf1edb36141f114521ec4bb417557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000108"/>
            <a:ext cx="2661065" cy="3548088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85720" y="4572008"/>
            <a:ext cx="261417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Максим Галкин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43636" y="4714884"/>
            <a:ext cx="267919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Виктор Логинов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1989" name="Picture 5" descr="http://i2.woman.ru/images/article/7/c/img_7ca85358392593170d60184f8ff0723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000108"/>
            <a:ext cx="2458160" cy="3690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14546" y="5286388"/>
            <a:ext cx="57127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Дмитрий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Неволин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 descr="x_8ee1d29f44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0"/>
            <a:ext cx="2078206" cy="531634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85984" y="5934670"/>
            <a:ext cx="3794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rgbClr val="FFC000"/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Победитель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0">
                    <a:srgbClr val="FF0000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FFC000"/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142852"/>
            <a:ext cx="45111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13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номинация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5286388"/>
            <a:ext cx="55420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Джентльмен года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868" y="4572008"/>
            <a:ext cx="193514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Киану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Ривз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4572008"/>
            <a:ext cx="300979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Валерий </a:t>
            </a:r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Меладзе</a:t>
            </a:r>
            <a:endParaRPr lang="ru-RU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43636" y="4714884"/>
            <a:ext cx="259936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Роман Поляков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" name="Рисунок 9" descr="x_1ea75a9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86512" y="1071546"/>
            <a:ext cx="2270770" cy="3686949"/>
          </a:xfrm>
          <a:prstGeom prst="rect">
            <a:avLst/>
          </a:prstGeom>
        </p:spPr>
      </p:pic>
      <p:pic>
        <p:nvPicPr>
          <p:cNvPr id="44037" name="Picture 5" descr="http://st.kinopoisk.ru/images/actor/78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428736"/>
            <a:ext cx="1864899" cy="2952759"/>
          </a:xfrm>
          <a:prstGeom prst="rect">
            <a:avLst/>
          </a:prstGeom>
          <a:noFill/>
        </p:spPr>
      </p:pic>
      <p:pic>
        <p:nvPicPr>
          <p:cNvPr id="44039" name="Picture 7" descr="http://donbass.ua/multimedia/images/news/original/image_1376965121734071159364239490233461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06" y="1714488"/>
            <a:ext cx="3524248" cy="2643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14546" y="5286388"/>
            <a:ext cx="48404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Роман Поляков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x_1ea75a9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86116" y="226408"/>
            <a:ext cx="3143272" cy="510359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5984" y="5934670"/>
            <a:ext cx="3794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rgbClr val="FFC000"/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Победитель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0">
                    <a:srgbClr val="FF0000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FFC000"/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142852"/>
            <a:ext cx="45111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14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номинация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5643578"/>
            <a:ext cx="31910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Царь года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4348" y="4572008"/>
            <a:ext cx="189994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Егор </a:t>
            </a:r>
            <a:r>
              <a:rPr lang="ru-RU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Бакин</a:t>
            </a:r>
            <a:endParaRPr lang="ru-RU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429388" y="4786322"/>
            <a:ext cx="237731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Иван Грозный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1" name="Рисунок 10" descr="x_f396714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643050"/>
            <a:ext cx="3071834" cy="2654798"/>
          </a:xfrm>
          <a:prstGeom prst="rect">
            <a:avLst/>
          </a:prstGeom>
        </p:spPr>
      </p:pic>
      <p:pic>
        <p:nvPicPr>
          <p:cNvPr id="46083" name="Picture 3" descr="http://topwar.ru/uploads/posts/2011-05/1306317487_verschrijkkelijk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1142984"/>
            <a:ext cx="2428892" cy="3535866"/>
          </a:xfrm>
          <a:prstGeom prst="rect">
            <a:avLst/>
          </a:prstGeom>
          <a:noFill/>
        </p:spPr>
      </p:pic>
      <p:pic>
        <p:nvPicPr>
          <p:cNvPr id="46085" name="Picture 5" descr="http://upload.wikimedia.org/wikipedia/commons/thumb/b/b8/Dmitry_Medvedev_official_large_photo_-1.jpg/280px-Dmitry_Medvedev_official_large_photo_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1428736"/>
            <a:ext cx="2667000" cy="3048001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071802" y="4572008"/>
            <a:ext cx="331507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Дмитрий Медведев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57422" y="5143512"/>
            <a:ext cx="3495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Егор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Бакин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 descr="x_f396714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57356" y="214290"/>
            <a:ext cx="5800710" cy="50131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85984" y="5934670"/>
            <a:ext cx="3794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rgbClr val="FFC000"/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Победитель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0">
                    <a:srgbClr val="FF0000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FFC000"/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x_b4e2ec9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642918"/>
            <a:ext cx="4572050" cy="609606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714612" y="-142900"/>
            <a:ext cx="3794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rgbClr val="FFC000"/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Победитель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0">
                    <a:srgbClr val="FF0000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FFC000"/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5934670"/>
            <a:ext cx="5556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Тимур Тихомиров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142852"/>
            <a:ext cx="41601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 номинация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5643578"/>
            <a:ext cx="33368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Мачо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года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4143380"/>
            <a:ext cx="302018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Жан Клод Вандам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4143380"/>
            <a:ext cx="335758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Никита Калинин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72134" y="4143380"/>
            <a:ext cx="307186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Арнольд </a:t>
            </a:r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Шварцнеггер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6386" name="Picture 2" descr="http://www.kinopark.net/upload/iblock/e50/e502eae4604e47ac2f524c1039246f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3116"/>
            <a:ext cx="2786050" cy="1950235"/>
          </a:xfrm>
          <a:prstGeom prst="rect">
            <a:avLst/>
          </a:prstGeom>
          <a:noFill/>
        </p:spPr>
      </p:pic>
      <p:pic>
        <p:nvPicPr>
          <p:cNvPr id="16388" name="Picture 4" descr="http://imstars.aufeminin.com/stars/fan/arnold-schwarzenegger/arnold-schwarzenegger-20060109-991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1357298"/>
            <a:ext cx="2380786" cy="2714644"/>
          </a:xfrm>
          <a:prstGeom prst="rect">
            <a:avLst/>
          </a:prstGeom>
          <a:noFill/>
        </p:spPr>
      </p:pic>
      <p:pic>
        <p:nvPicPr>
          <p:cNvPr id="13" name="Рисунок 12" descr="x_015d79e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1000108"/>
            <a:ext cx="2143140" cy="32495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x_015d79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642918"/>
            <a:ext cx="3143272" cy="47660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71802" y="4929198"/>
            <a:ext cx="51218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Никита Калинин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5934670"/>
            <a:ext cx="3794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rgbClr val="FFC000"/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Победитель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0">
                    <a:srgbClr val="FF0000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FFC000"/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142852"/>
            <a:ext cx="41601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номинация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5643578"/>
            <a:ext cx="41845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Мистер 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Smile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643446"/>
            <a:ext cx="188609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Дмитрий</a:t>
            </a:r>
          </a:p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Пелекшин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1" name="Рисунок 10" descr="x_98fa86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142984"/>
            <a:ext cx="1428760" cy="3508867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928926" y="4286256"/>
            <a:ext cx="299716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Йен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Сомерхалдер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43636" y="4429132"/>
            <a:ext cx="277076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Роберт </a:t>
            </a:r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Паттисон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142984"/>
            <a:ext cx="2136432" cy="3214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 descr="http://hotimg23.fotki.com/a/91_202/20_227/32fa237e74b28d8ee108df617fd66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071546"/>
            <a:ext cx="239888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71802" y="4929198"/>
            <a:ext cx="62168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Дмитрий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Пелекшин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x_98fa86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142852"/>
            <a:ext cx="2143108" cy="526322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5984" y="5934670"/>
            <a:ext cx="3794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rgbClr val="FFC000"/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Победитель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0">
                    <a:srgbClr val="FF0000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FFC000"/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142852"/>
            <a:ext cx="41601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 номинация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5643578"/>
            <a:ext cx="51951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Человек-загадка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5286388"/>
            <a:ext cx="357201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Александр Румянцев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D:\7акласс\фото 2009\DSC049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71546"/>
            <a:ext cx="5429287" cy="4071966"/>
          </a:xfrm>
          <a:prstGeom prst="rect">
            <a:avLst/>
          </a:prstGeom>
          <a:noFill/>
        </p:spPr>
      </p:pic>
      <p:pic>
        <p:nvPicPr>
          <p:cNvPr id="4" name="Picture 2" descr="D:\7акласс\фото 2009\DSC04978.JPG"/>
          <p:cNvPicPr>
            <a:picLocks noChangeAspect="1" noChangeArrowheads="1"/>
          </p:cNvPicPr>
          <p:nvPr/>
        </p:nvPicPr>
        <p:blipFill>
          <a:blip r:embed="rId3" cstate="print"/>
          <a:srcRect l="20117" t="17187" r="21875" b="8984"/>
          <a:stretch>
            <a:fillRect/>
          </a:stretch>
        </p:blipFill>
        <p:spPr bwMode="auto">
          <a:xfrm>
            <a:off x="3929058" y="1785926"/>
            <a:ext cx="4714908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71802" y="4929198"/>
            <a:ext cx="65751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Александр Румянцев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5934670"/>
            <a:ext cx="3794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0">
                      <a:srgbClr val="FF0000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rgbClr val="FFC000"/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Победитель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0">
                    <a:srgbClr val="FF0000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FFC000"/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190</Words>
  <Application>Microsoft Office PowerPoint</Application>
  <PresentationFormat>Экран (4:3)</PresentationFormat>
  <Paragraphs>99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administrator</dc:creator>
  <cp:lastModifiedBy>Алиночка</cp:lastModifiedBy>
  <cp:revision>37</cp:revision>
  <dcterms:created xsi:type="dcterms:W3CDTF">2012-02-17T13:32:09Z</dcterms:created>
  <dcterms:modified xsi:type="dcterms:W3CDTF">2013-03-29T12:51:40Z</dcterms:modified>
</cp:coreProperties>
</file>