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57" r:id="rId4"/>
    <p:sldId id="259" r:id="rId5"/>
    <p:sldId id="265" r:id="rId6"/>
    <p:sldId id="260" r:id="rId7"/>
    <p:sldId id="262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529-C1A0-49F5-9CC3-00A494C23577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73B84-F72E-4461-A166-358C01535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529-C1A0-49F5-9CC3-00A494C23577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73B84-F72E-4461-A166-358C01535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529-C1A0-49F5-9CC3-00A494C23577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73B84-F72E-4461-A166-358C01535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529-C1A0-49F5-9CC3-00A494C23577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73B84-F72E-4461-A166-358C01535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529-C1A0-49F5-9CC3-00A494C23577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73B84-F72E-4461-A166-358C01535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529-C1A0-49F5-9CC3-00A494C23577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73B84-F72E-4461-A166-358C01535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529-C1A0-49F5-9CC3-00A494C23577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73B84-F72E-4461-A166-358C01535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529-C1A0-49F5-9CC3-00A494C23577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73B84-F72E-4461-A166-358C01535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529-C1A0-49F5-9CC3-00A494C23577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73B84-F72E-4461-A166-358C01535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529-C1A0-49F5-9CC3-00A494C23577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73B84-F72E-4461-A166-358C01535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529-C1A0-49F5-9CC3-00A494C23577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73B84-F72E-4461-A166-358C01535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79529-C1A0-49F5-9CC3-00A494C23577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73B84-F72E-4461-A166-358C01535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2276872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 </a:t>
            </a:r>
            <a:r>
              <a:rPr lang="en-US" sz="4000" dirty="0" err="1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Menshikov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 palace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3744416" cy="5040560"/>
          </a:xfrm>
          <a:prstGeom prst="rect">
            <a:avLst/>
          </a:prstGeom>
          <a:noFill/>
          <a:ln w="38100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788024" y="5733256"/>
            <a:ext cx="41551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Учитель английского языка</a:t>
            </a:r>
          </a:p>
          <a:p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ГОУ СОШ № 180 г.Санкт-Петербург</a:t>
            </a:r>
          </a:p>
          <a:p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                 Белоброва Е.Д.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499992" y="620688"/>
            <a:ext cx="486967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Презентация к учебнику М.А. </a:t>
            </a:r>
            <a:r>
              <a:rPr lang="ru-RU" sz="2000" i="1" dirty="0" err="1" smtClean="0">
                <a:solidFill>
                  <a:schemeClr val="accent2">
                    <a:lumMod val="50000"/>
                  </a:schemeClr>
                </a:solidFill>
              </a:rPr>
              <a:t>Гацкевич</a:t>
            </a:r>
            <a:endParaRPr lang="ru-RU" sz="20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4392487" cy="5616624"/>
          </a:xfrm>
          <a:prstGeom prst="rect">
            <a:avLst/>
          </a:prstGeom>
          <a:noFill/>
          <a:ln w="38100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788024" y="1772816"/>
            <a:ext cx="64110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</a:rPr>
              <a:t>1673, Москва —  1729, Берёзов</a:t>
            </a:r>
            <a:endParaRPr lang="ru-RU" sz="2800" dirty="0"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3717032"/>
            <a:ext cx="4305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Alexander </a:t>
            </a:r>
            <a:r>
              <a:rPr lang="en-US" sz="2400" dirty="0" err="1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Menshikov</a:t>
            </a:r>
            <a:r>
              <a:rPr lang="en-US" sz="24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was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Peter the </a:t>
            </a:r>
            <a:r>
              <a:rPr lang="en-US" sz="2400" dirty="0" err="1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Great’s</a:t>
            </a:r>
            <a:r>
              <a:rPr lang="en-US" sz="24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close associate and friend.</a:t>
            </a:r>
            <a:endParaRPr lang="ru-RU" sz="24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85800"/>
            <a:ext cx="7315200" cy="5486400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9473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Californian FB" pitchFamily="18" charset="0"/>
                <a:ea typeface="Arial Unicode MS" pitchFamily="34" charset="-128"/>
                <a:cs typeface="Arial Unicode MS" pitchFamily="34" charset="-128"/>
              </a:rPr>
              <a:t>The palace was laid in 1710 after the project of the architect Giovanni Mario Fontana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8208912" cy="54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352928" cy="5976664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"/>
            <a:ext cx="4896544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99288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27584" y="6453336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Menshikov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was sent to Siberia in 1727 where he died two years later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712" y="0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Surikov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V.I. “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Menshikov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Beresov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”.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24744"/>
            <a:ext cx="5637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http://clubs.ya.ru/46116860184…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556792"/>
            <a:ext cx="5603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http://lifeglobe.net/blogs/det…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988840"/>
            <a:ext cx="56528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http://www.hellopiter.ru/Mensh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548680"/>
            <a:ext cx="4233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Использованные интернет-ресурсы</a:t>
            </a:r>
            <a:endParaRPr lang="ru-RU" sz="20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420888"/>
            <a:ext cx="5791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http://www.moskva-group.ru/tou…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852936"/>
            <a:ext cx="5467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www.hermitagemuseum.org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94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12</cp:revision>
  <dcterms:created xsi:type="dcterms:W3CDTF">2013-03-15T16:58:41Z</dcterms:created>
  <dcterms:modified xsi:type="dcterms:W3CDTF">2013-03-29T17:21:14Z</dcterms:modified>
</cp:coreProperties>
</file>