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A99BFD0-F42D-45EF-A0F2-506ACB8C05DC}" type="datetimeFigureOut">
              <a:rPr lang="ru-RU"/>
              <a:pPr/>
              <a:t>20.04.2010</a:t>
            </a:fld>
            <a:endParaRPr lang="ru-RU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AD34608-658F-446A-A00A-3F419BA9DB5C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903782E-330F-464C-9D70-72FB26B1489D}" type="datetimeFigureOut">
              <a:rPr lang="ru-RU"/>
              <a:pPr/>
              <a:t>20.04.2010</a:t>
            </a:fld>
            <a:endParaRPr lang="ru-RU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16736D5-CEBD-4F78-B7BF-01DE3DAA2564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CB8C99-FAB7-4B55-B4B6-B5711B4862BE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EE99097-7EE2-4EB3-9922-EB4D42D82AF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3DB2BC-88D1-4839-8E39-4B407FBEED4A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67F00-564B-484A-9AE2-3A84B8903D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FA0CAFF7-05A7-4B97-B1C9-580DFAAD42F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90E0-1DEE-41B8-86B8-E128ED1841D4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338D95-9EC0-44E9-B0CB-E0FEBA24D8AC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5AFEB1A7-160E-4493-8675-2138DCC1E5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BCA46-7DFF-42D7-8ED3-7592A66FB40C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C5FE262-FFE6-4336-9A6C-DA6BACD6E3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0531D9E6-F503-41CF-B5CB-5172C209E117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C3967-522D-4C3E-8279-ED00CE936A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ABD05A-A4D1-4A13-AEA2-10A532C5F543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66419AA-F234-452D-8466-D400D1360A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61CFFB-B0AE-43CA-AEA9-5BCC098A417C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D127C850-09F9-44BD-9A42-D058C2CBE6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51C793-76E4-4802-87B3-F4F21F56553E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A90D815-16F1-4B0F-81DA-BFAC624A30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7475D13-AF63-44FF-A36D-1E1CC26C77C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37B17-C49C-431C-BFC1-37A8EF3B2079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FC2558F6-0622-4EF3-BA7E-662A175F72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A7B5AEDF-E8F5-41C1-B528-CE84C75C746C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400BEC3-0E31-456C-85D6-07B101B4F652}" type="datetimeFigureOut">
              <a:rPr lang="ru-RU" smtClean="0"/>
              <a:pPr>
                <a:defRPr/>
              </a:pPr>
              <a:t>20.04.2010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621DF73-4A00-449D-8E37-5E298E1137E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429132"/>
            <a:ext cx="8929718" cy="200026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МОУ СОШ № 9 г.Люберцы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Учитель Радюк С.Е.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2010г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Comic Sans MS" pitchFamily="66" charset="0"/>
              </a:rPr>
              <a:t>Методы решения систем линейных уравнений 1-ой степени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Итог урока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50070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Сегодня на уроке мы решали….</a:t>
            </a:r>
          </a:p>
          <a:p>
            <a:r>
              <a:rPr lang="ru-RU" sz="3200" dirty="0" smtClean="0">
                <a:latin typeface="Comic Sans MS" pitchFamily="66" charset="0"/>
              </a:rPr>
              <a:t>Сколько способов для решения систем уравнений с двумя переменными мы знаем? Перечислить их.</a:t>
            </a:r>
          </a:p>
          <a:p>
            <a:r>
              <a:rPr lang="ru-RU" sz="3200" dirty="0" smtClean="0">
                <a:latin typeface="Comic Sans MS" pitchFamily="66" charset="0"/>
              </a:rPr>
              <a:t>Система уравнений не имеет решений. Как выглядит её графическая модель?</a:t>
            </a:r>
          </a:p>
          <a:p>
            <a:r>
              <a:rPr lang="ru-RU" sz="3200" dirty="0" smtClean="0">
                <a:latin typeface="Comic Sans MS" pitchFamily="66" charset="0"/>
              </a:rPr>
              <a:t>Сколько решений может иметь система линейных уравнений с 2 – мя переменными?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Домашнее задание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Comic Sans MS" pitchFamily="66" charset="0"/>
              </a:rPr>
              <a:t>№ 1096(в), 1098(в),1103(</a:t>
            </a:r>
            <a:r>
              <a:rPr lang="ru-RU" dirty="0" err="1" smtClean="0">
                <a:latin typeface="Comic Sans MS" pitchFamily="66" charset="0"/>
              </a:rPr>
              <a:t>в,г</a:t>
            </a:r>
            <a:r>
              <a:rPr lang="ru-RU" dirty="0" smtClean="0">
                <a:latin typeface="Comic Sans MS" pitchFamily="66" charset="0"/>
              </a:rPr>
              <a:t>) 1090(</a:t>
            </a:r>
            <a:r>
              <a:rPr lang="ru-RU" dirty="0" err="1" smtClean="0">
                <a:latin typeface="Comic Sans MS" pitchFamily="66" charset="0"/>
              </a:rPr>
              <a:t>б,в</a:t>
            </a:r>
            <a:r>
              <a:rPr lang="ru-RU" dirty="0" smtClean="0">
                <a:latin typeface="Comic Sans MS" pitchFamily="66" charset="0"/>
              </a:rPr>
              <a:t>).</a:t>
            </a:r>
            <a:endParaRPr lang="ru-RU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Проверка домашнего задания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Устная работа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55721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Какие способы решения систем линейных уравнений мы знаем? Сколько их?</a:t>
            </a:r>
          </a:p>
          <a:p>
            <a:r>
              <a:rPr lang="ru-RU" sz="3200" dirty="0" smtClean="0">
                <a:latin typeface="Comic Sans MS" pitchFamily="66" charset="0"/>
              </a:rPr>
              <a:t>Какой из способов самый наглядный?</a:t>
            </a:r>
          </a:p>
          <a:p>
            <a:r>
              <a:rPr lang="ru-RU" sz="3200" dirty="0" smtClean="0">
                <a:latin typeface="Comic Sans MS" pitchFamily="66" charset="0"/>
              </a:rPr>
              <a:t>Почему им не всегда можно воспользоваться?</a:t>
            </a:r>
          </a:p>
          <a:p>
            <a:r>
              <a:rPr lang="ru-RU" sz="3200" dirty="0" smtClean="0">
                <a:latin typeface="Comic Sans MS" pitchFamily="66" charset="0"/>
              </a:rPr>
              <a:t>Как выглядит графическая модель системы линейных уравнений?</a:t>
            </a:r>
          </a:p>
          <a:p>
            <a:r>
              <a:rPr lang="ru-RU" sz="3200" dirty="0" smtClean="0">
                <a:latin typeface="Comic Sans MS" pitchFamily="66" charset="0"/>
              </a:rPr>
              <a:t>Какой способ больше нравится?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1442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Comic Sans MS" pitchFamily="66" charset="0"/>
              </a:rPr>
              <a:t>1.Решить систему уравнений различными способами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     х+у=12,                                         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     х – у=2.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1. Способ сложения.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2. Способ подстановки.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3. Графический способ.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642910" y="1714488"/>
            <a:ext cx="428628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2</a:t>
            </a:r>
            <a:r>
              <a:rPr lang="ru-RU" sz="3600" b="1" dirty="0" smtClean="0">
                <a:latin typeface="Comic Sans MS" pitchFamily="66" charset="0"/>
              </a:rPr>
              <a:t>. Решить систему уравнений: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     3х-у=3,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      3х- 2у=0.</a:t>
            </a:r>
            <a:br>
              <a:rPr lang="ru-RU" sz="3600" dirty="0" smtClean="0">
                <a:latin typeface="Comic Sans MS" pitchFamily="66" charset="0"/>
              </a:rPr>
            </a:br>
            <a:endParaRPr lang="ru-RU" sz="36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/>
              <a:t>     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714348" y="1571612"/>
            <a:ext cx="285752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3. Решить систему уравнений</a:t>
            </a:r>
            <a:r>
              <a:rPr lang="ru-RU" sz="3600" b="1" dirty="0" smtClean="0"/>
              <a:t>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</a:t>
            </a:r>
            <a:r>
              <a:rPr lang="ru-RU" sz="3600" dirty="0" smtClean="0">
                <a:latin typeface="Comic Sans MS" pitchFamily="66" charset="0"/>
              </a:rPr>
              <a:t>х+у=6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    5х – 2у=9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642910" y="1571612"/>
            <a:ext cx="155575" cy="12144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4. Решить систему уравнений: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</a:t>
            </a:r>
            <a:r>
              <a:rPr lang="ru-RU" sz="3600" dirty="0" smtClean="0">
                <a:latin typeface="Comic Sans MS" pitchFamily="66" charset="0"/>
              </a:rPr>
              <a:t>у=3х – 1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   2х+у=4.</a:t>
            </a:r>
          </a:p>
          <a:p>
            <a:endParaRPr lang="ru-RU" sz="3600" dirty="0" smtClean="0">
              <a:latin typeface="Comic Sans MS" pitchFamily="66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428596" y="1643050"/>
            <a:ext cx="285752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Comic Sans MS" pitchFamily="66" charset="0"/>
              </a:rPr>
              <a:t>Самостоятельная работа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42926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Решить системы уравнений: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1 вариант.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а)у=-3х          б)5х+2у=12       в)у=х+1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    5х+3у=12      4х+у=3                у=2х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2 вариант.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а)у=3х            б)х+у=6              в)2х – 2у=7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    у=4 – х           у=2х                    3х+2у=3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3 вариант.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а)х+у=4           б)у=2х                в)х=5у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Comic Sans MS" pitchFamily="66" charset="0"/>
              </a:rPr>
              <a:t>   - х+2у=2           у=3+2х               2х – 7у=6</a:t>
            </a:r>
          </a:p>
          <a:p>
            <a:pPr algn="ctr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857224" y="2357430"/>
            <a:ext cx="8413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3000364" y="2285992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5572132" y="2428868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785786" y="3857628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3071802" y="3857628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5715008" y="3714752"/>
            <a:ext cx="214312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857224" y="5286388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3143240" y="5214950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5857884" y="5214950"/>
            <a:ext cx="155575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534400" cy="100013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atin typeface="Comic Sans MS" pitchFamily="66" charset="0"/>
              </a:rPr>
              <a:t>Ответы</a:t>
            </a:r>
            <a:br>
              <a:rPr lang="ru-RU" sz="4000" b="1" dirty="0" smtClean="0">
                <a:latin typeface="Comic Sans MS" pitchFamily="66" charset="0"/>
              </a:rPr>
            </a:b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14422"/>
            <a:ext cx="8503920" cy="564357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1 вариант: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 а) (-3;9) б) (-2;11) в) (1;2).</a:t>
            </a: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2 вариант: 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 а) (1;3)  б) (2;4)    в) (10;6,5).</a:t>
            </a: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3 вариант: </a:t>
            </a:r>
          </a:p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 а)(2;2)   б) нет решений в) (10;2).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102</TotalTime>
  <Words>287</Words>
  <Application>Microsoft Office PowerPoint</Application>
  <PresentationFormat>Экран (4:3)</PresentationFormat>
  <Paragraphs>57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Методы решения систем линейных уравнений 1-ой степени</vt:lpstr>
      <vt:lpstr>Проверка домашнего задания</vt:lpstr>
      <vt:lpstr>Устная работа</vt:lpstr>
      <vt:lpstr>1.Решить систему уравнений различными способами</vt:lpstr>
      <vt:lpstr>2. Решить систему уравнений:</vt:lpstr>
      <vt:lpstr>3. Решить систему уравнений:</vt:lpstr>
      <vt:lpstr>4. Решить систему уравнений:</vt:lpstr>
      <vt:lpstr>Самостоятельная работа</vt:lpstr>
      <vt:lpstr>Ответы 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решения систем линейных уравнений 1-ой степени.</dc:title>
  <dc:creator>Светлана</dc:creator>
  <cp:lastModifiedBy>Светлана</cp:lastModifiedBy>
  <cp:revision>12</cp:revision>
  <dcterms:created xsi:type="dcterms:W3CDTF">2010-03-10T07:58:14Z</dcterms:created>
  <dcterms:modified xsi:type="dcterms:W3CDTF">2010-04-20T04:10:06Z</dcterms:modified>
</cp:coreProperties>
</file>