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7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9F33D56-FC0A-4FF9-9364-0BB4C6AB76EE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0CDD5C8-4918-4ED0-802A-DDEDB704C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Многообразие познания мира.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№</a:t>
            </a:r>
            <a:r>
              <a:rPr lang="ru-RU" dirty="0" smtClean="0"/>
              <a:t>23, вопросы к параграфу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Миф и познание мира.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«И опыт, сын ошибок трудных..»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Народная мудрость и здравый смысл.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Познание средствами искусства.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Там, где кончается наука.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Виды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«рациональное и чувственное, логичное и алогичное, научное и ненаучное, обыденное и художественное, нравственное и философское и др.»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785794"/>
            <a:ext cx="3476642" cy="278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4"/>
            <a:ext cx="3371838" cy="252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857628"/>
            <a:ext cx="2857507" cy="219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Темы для работы в группах</a:t>
            </a:r>
            <a:br>
              <a:rPr lang="ru-RU" dirty="0" smtClean="0"/>
            </a:br>
            <a:r>
              <a:rPr lang="ru-RU" dirty="0" smtClean="0"/>
              <a:t>параграф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группа – миф и познание мира</a:t>
            </a:r>
          </a:p>
          <a:p>
            <a:pPr>
              <a:buNone/>
            </a:pPr>
            <a:r>
              <a:rPr lang="ru-RU" dirty="0" smtClean="0"/>
              <a:t>2 группа – « и опыт, сын ошибок трудных»</a:t>
            </a:r>
          </a:p>
          <a:p>
            <a:pPr>
              <a:buNone/>
            </a:pPr>
            <a:r>
              <a:rPr lang="ru-RU" dirty="0" smtClean="0"/>
              <a:t>3 группа – народная мудрость и здравый смысл</a:t>
            </a:r>
          </a:p>
          <a:p>
            <a:pPr>
              <a:buNone/>
            </a:pPr>
            <a:r>
              <a:rPr lang="ru-RU" dirty="0" smtClean="0"/>
              <a:t>4 группа – познание средствами искусства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Задания группам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ru-RU" dirty="0" smtClean="0"/>
              <a:t>Прочитать текст</a:t>
            </a:r>
          </a:p>
          <a:p>
            <a:pPr marL="624078" indent="-514350">
              <a:buAutoNum type="arabicPeriod"/>
            </a:pPr>
            <a:r>
              <a:rPr lang="ru-RU" dirty="0" smtClean="0"/>
              <a:t>Составить план текста</a:t>
            </a:r>
          </a:p>
          <a:p>
            <a:pPr marL="624078" indent="-514350">
              <a:buAutoNum type="arabicPeriod"/>
            </a:pPr>
            <a:r>
              <a:rPr lang="ru-RU" dirty="0" smtClean="0"/>
              <a:t>Выделить особенности познания</a:t>
            </a:r>
          </a:p>
          <a:p>
            <a:pPr marL="624078" indent="-514350">
              <a:buAutoNum type="arabicPeriod"/>
            </a:pPr>
            <a:r>
              <a:rPr lang="ru-RU" dirty="0" smtClean="0"/>
              <a:t>Подтвердить примерами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467</TotalTime>
  <Words>113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 Многообразие познания мира. </vt:lpstr>
      <vt:lpstr>План урока:</vt:lpstr>
      <vt:lpstr>Виды знаний</vt:lpstr>
      <vt:lpstr>Слайд 4</vt:lpstr>
      <vt:lpstr>Темы для работы в группах параграф 23</vt:lpstr>
      <vt:lpstr>Задания группам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познания мира.  №23.</dc:title>
  <dc:creator>GEG</dc:creator>
  <cp:lastModifiedBy>HOME</cp:lastModifiedBy>
  <cp:revision>33</cp:revision>
  <dcterms:created xsi:type="dcterms:W3CDTF">2010-03-12T05:27:52Z</dcterms:created>
  <dcterms:modified xsi:type="dcterms:W3CDTF">2013-03-29T05:01:40Z</dcterms:modified>
</cp:coreProperties>
</file>