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218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1025" y="3068960"/>
            <a:ext cx="7319367" cy="252028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smtClean="0"/>
              <a:t>Выполнил: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ученик 2А класса МОУ СОШ №7 </a:t>
            </a:r>
            <a:br>
              <a:rPr lang="ru-RU" sz="3200" dirty="0" smtClean="0"/>
            </a:br>
            <a:r>
              <a:rPr lang="ru-RU" sz="6000" dirty="0" err="1" smtClean="0">
                <a:solidFill>
                  <a:srgbClr val="FF0000"/>
                </a:solidFill>
                <a:latin typeface="a_AlbionicTitulNrSh" pitchFamily="34" charset="-52"/>
              </a:rPr>
              <a:t>Мугинов</a:t>
            </a:r>
            <a:r>
              <a:rPr lang="ru-RU" sz="6000" dirty="0" smtClean="0">
                <a:solidFill>
                  <a:srgbClr val="FF0000"/>
                </a:solidFill>
                <a:latin typeface="a_AlbionicTitulNrSh" pitchFamily="34" charset="-52"/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  <a:latin typeface="a_AlbionicTitulNrSh" pitchFamily="34" charset="-52"/>
              </a:rPr>
              <a:t>Арслан</a:t>
            </a:r>
            <a:endParaRPr lang="ru-RU" sz="6000" dirty="0">
              <a:solidFill>
                <a:srgbClr val="FF0000"/>
              </a:solidFill>
              <a:latin typeface="a_AlbionicTitulNrSh" pitchFamily="34" charset="-52"/>
            </a:endParaRPr>
          </a:p>
        </p:txBody>
      </p:sp>
      <p:pic>
        <p:nvPicPr>
          <p:cNvPr id="1027" name="Picture 3" descr="F:\x_b58a66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654"/>
            <a:ext cx="3384376" cy="2538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78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555776" y="2564904"/>
            <a:ext cx="4248472" cy="1080120"/>
            <a:chOff x="2555776" y="2564904"/>
            <a:chExt cx="4248472" cy="1080120"/>
          </a:xfrm>
        </p:grpSpPr>
        <p:sp>
          <p:nvSpPr>
            <p:cNvPr id="4" name="Овал 3"/>
            <p:cNvSpPr/>
            <p:nvPr/>
          </p:nvSpPr>
          <p:spPr>
            <a:xfrm>
              <a:off x="2555776" y="2564904"/>
              <a:ext cx="3960440" cy="10801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07904" y="2843354"/>
              <a:ext cx="30963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u="sng" dirty="0" smtClean="0"/>
                <a:t>ЗАДАЧИ</a:t>
              </a:r>
              <a:endParaRPr lang="ru-RU" sz="2800" b="1" u="sng" dirty="0"/>
            </a:p>
          </p:txBody>
        </p:sp>
      </p:grpSp>
      <p:cxnSp>
        <p:nvCxnSpPr>
          <p:cNvPr id="7" name="Прямая со стрелкой 6"/>
          <p:cNvCxnSpPr/>
          <p:nvPr/>
        </p:nvCxnSpPr>
        <p:spPr>
          <a:xfrm flipH="1" flipV="1">
            <a:off x="2411760" y="1844824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156176" y="1844824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436096" y="3789040"/>
            <a:ext cx="32403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771800" y="3672604"/>
            <a:ext cx="236240" cy="5459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496" y="260648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Провести опрос по теме с родителями, с родственниками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188640"/>
            <a:ext cx="2500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</a:rPr>
              <a:t>Собрать литературу по теме в интернете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252536" y="4149080"/>
            <a:ext cx="3126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Посетить музей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3848" y="5180999"/>
            <a:ext cx="34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Побеседовать с учителями истории в нашей школе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8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866" y="188640"/>
            <a:ext cx="2484276" cy="2880320"/>
          </a:xfrm>
        </p:spPr>
      </p:pic>
      <p:sp>
        <p:nvSpPr>
          <p:cNvPr id="5" name="TextBox 4"/>
          <p:cNvSpPr txBox="1"/>
          <p:nvPr/>
        </p:nvSpPr>
        <p:spPr>
          <a:xfrm>
            <a:off x="107504" y="2834933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Иван Дмитриевич Зиновьев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Герой Советского Союза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1" y="6284986"/>
            <a:ext cx="3361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Улица Зиновьева</a:t>
            </a:r>
            <a:endParaRPr lang="ru-RU" sz="1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2"/>
            <a:ext cx="2481283" cy="330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6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400" y="2564904"/>
            <a:ext cx="5347055" cy="40102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1520"/>
            <a:ext cx="3840426" cy="2880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52536" y="3182009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Р.Х.Ахметзянов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Заслуженный деятель искусств 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р</a:t>
            </a:r>
            <a:r>
              <a:rPr lang="ru-RU" dirty="0" smtClean="0">
                <a:solidFill>
                  <a:srgbClr val="FF0000"/>
                </a:solidFill>
              </a:rPr>
              <a:t>еспублики Татарстан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2400" y="6560727"/>
            <a:ext cx="3475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Улица </a:t>
            </a:r>
            <a:r>
              <a:rPr lang="ru-RU" sz="1200" dirty="0" err="1" smtClean="0"/>
              <a:t>Ахметзянова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9731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636912"/>
            <a:ext cx="5216905" cy="39126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1852"/>
            <a:ext cx="4114259" cy="2921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52536" y="3174067"/>
            <a:ext cx="5004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С.Х.Батыршин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Татарский поэт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6581001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Улица </a:t>
            </a:r>
            <a:r>
              <a:rPr lang="ru-RU" sz="1200" dirty="0" err="1" smtClean="0"/>
              <a:t>Батыршина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8042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0" y="188640"/>
            <a:ext cx="2857500" cy="4181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349626"/>
            <a:ext cx="6120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И.А.Вагапов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Председатель </a:t>
            </a:r>
            <a:r>
              <a:rPr lang="ru-RU" sz="2800" b="1" dirty="0" err="1" smtClean="0">
                <a:solidFill>
                  <a:srgbClr val="FF0000"/>
                </a:solidFill>
              </a:rPr>
              <a:t>бавлинского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поселкового совета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4679503" cy="35096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568" y="5733256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Улица </a:t>
            </a:r>
            <a:r>
              <a:rPr lang="ru-RU" sz="1200" dirty="0" err="1" smtClean="0"/>
              <a:t>Вагапова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09092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5" y="2892919"/>
            <a:ext cx="2886336" cy="3848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999" y="101622"/>
            <a:ext cx="2760222" cy="30393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435" y="2906941"/>
            <a:ext cx="6837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Михаил Петрович Панарин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Герой Советского Союза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246" y="6602867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Улица Панарина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88156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4032448" cy="30243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5" y="3284983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</a:t>
            </a:r>
            <a:r>
              <a:rPr lang="ru-RU" b="1" dirty="0" err="1" smtClean="0"/>
              <a:t>А.И.Горюнов</a:t>
            </a:r>
            <a:endParaRPr lang="ru-RU" b="1" dirty="0" smtClean="0"/>
          </a:p>
          <a:p>
            <a:pPr algn="ctr"/>
            <a:r>
              <a:rPr lang="ru-RU" smtClean="0"/>
              <a:t>Начальник НГДУ </a:t>
            </a:r>
            <a:r>
              <a:rPr lang="ru-RU" dirty="0" smtClean="0"/>
              <a:t>в 1954-1962 гг.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3" y="2420888"/>
            <a:ext cx="4860031" cy="36450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47458" y="6065912"/>
            <a:ext cx="2232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Улица Горюнова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6581000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Дом, в котором жил </a:t>
            </a:r>
            <a:r>
              <a:rPr lang="ru-RU" sz="1200" dirty="0" err="1" smtClean="0"/>
              <a:t>А.И.Горюнов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44925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114</TotalTime>
  <Words>79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Выполнил:  ученик 2А класса МОУ СОШ №7  Мугинов Арслан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Выполнил:  ученик 2А класса МОУ СОШ №7  Мугинов Арслан</dc:title>
  <dc:creator>AMIN</dc:creator>
  <cp:lastModifiedBy>Сарвар Шавалеевна</cp:lastModifiedBy>
  <cp:revision>20</cp:revision>
  <dcterms:created xsi:type="dcterms:W3CDTF">2012-01-25T14:32:05Z</dcterms:created>
  <dcterms:modified xsi:type="dcterms:W3CDTF">2013-03-29T17:14:32Z</dcterms:modified>
</cp:coreProperties>
</file>