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3" r:id="rId2"/>
    <p:sldId id="256" r:id="rId3"/>
    <p:sldId id="264" r:id="rId4"/>
    <p:sldId id="265" r:id="rId5"/>
    <p:sldId id="266" r:id="rId6"/>
    <p:sldId id="267" r:id="rId7"/>
    <p:sldId id="258" r:id="rId8"/>
    <p:sldId id="268" r:id="rId9"/>
    <p:sldId id="259" r:id="rId10"/>
    <p:sldId id="260" r:id="rId11"/>
    <p:sldId id="261" r:id="rId12"/>
    <p:sldId id="269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279748-AF2C-444E-9D3E-6C9A662AD4B2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2C243-15E0-4EE1-9450-8EFE8E5393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0384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2C243-15E0-4EE1-9450-8EFE8E53931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6503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:\стих\картинка.jpg"/>
          <p:cNvPicPr/>
          <p:nvPr/>
        </p:nvPicPr>
        <p:blipFill>
          <a:blip r:embed="rId2" cstate="print"/>
          <a:srcRect t="5669" b="5669"/>
          <a:stretch>
            <a:fillRect/>
          </a:stretch>
        </p:blipFill>
        <p:spPr bwMode="auto">
          <a:xfrm>
            <a:off x="3059832" y="692696"/>
            <a:ext cx="316835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131840" y="5259994"/>
            <a:ext cx="331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Никишин Максим МБДОУ д/с № 28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862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стих\пап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7634" y="404665"/>
            <a:ext cx="6750749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15816" y="5805264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Мы на </a:t>
            </a:r>
            <a:r>
              <a:rPr lang="ru-RU" sz="2400" b="1" dirty="0" smtClean="0"/>
              <a:t>ужин</a:t>
            </a:r>
            <a:r>
              <a:rPr lang="en-US" sz="2400" b="1" dirty="0" smtClean="0"/>
              <a:t> </a:t>
            </a:r>
            <a:r>
              <a:rPr lang="ru-RU" sz="2400" b="1" dirty="0" smtClean="0"/>
              <a:t>опоздаем</a:t>
            </a:r>
            <a:r>
              <a:rPr lang="ru-RU" sz="2400" b="1" dirty="0" smtClean="0"/>
              <a:t>,</a:t>
            </a:r>
            <a:br>
              <a:rPr lang="ru-RU" sz="2400" b="1" dirty="0" smtClean="0"/>
            </a:br>
            <a:r>
              <a:rPr lang="ru-RU" sz="2400" b="1" dirty="0" smtClean="0"/>
              <a:t>Возвращаемся домой!</a:t>
            </a:r>
            <a:br>
              <a:rPr lang="ru-RU" sz="2400" b="1" dirty="0" smtClean="0"/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47556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Admin\Desktop\дом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980728"/>
            <a:ext cx="525658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059832" y="5589240"/>
            <a:ext cx="3816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Вот наш </a:t>
            </a:r>
            <a:r>
              <a:rPr lang="ru-RU" sz="2800" b="1" dirty="0" smtClean="0"/>
              <a:t>город.</a:t>
            </a:r>
            <a:r>
              <a:rPr lang="en-US" sz="2800" b="1" dirty="0" smtClean="0"/>
              <a:t> </a:t>
            </a:r>
            <a:r>
              <a:rPr lang="ru-RU" sz="2800" b="1" dirty="0" smtClean="0"/>
              <a:t>Дом.</a:t>
            </a:r>
            <a:r>
              <a:rPr lang="en-US" sz="2800" b="1" dirty="0" smtClean="0"/>
              <a:t> </a:t>
            </a:r>
            <a:r>
              <a:rPr lang="ru-RU" sz="2800" b="1" dirty="0" smtClean="0"/>
              <a:t>Квартира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863249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мам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692696"/>
            <a:ext cx="345638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59832" y="5517232"/>
            <a:ext cx="37444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Мама очень удивилась</a:t>
            </a:r>
            <a:endParaRPr lang="ru-RU" sz="28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:\стих\лун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7" y="620688"/>
            <a:ext cx="698477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1027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стих\1.png"/>
          <p:cNvPicPr/>
          <p:nvPr/>
        </p:nvPicPr>
        <p:blipFill>
          <a:blip r:embed="rId2" cstate="print"/>
          <a:srcRect t="29874"/>
          <a:stretch>
            <a:fillRect/>
          </a:stretch>
        </p:blipFill>
        <p:spPr bwMode="auto">
          <a:xfrm>
            <a:off x="2343150" y="764705"/>
            <a:ext cx="474913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55776" y="5589240"/>
            <a:ext cx="4464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А потом как разошелся -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И поехал, и повез!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044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сбили шкаф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836712"/>
            <a:ext cx="504056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75856" y="5445224"/>
            <a:ext cx="2880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Сбили шкаф. </a:t>
            </a:r>
            <a:br>
              <a:rPr lang="ru-RU" sz="2800" b="1" dirty="0" smtClean="0"/>
            </a:br>
            <a:r>
              <a:rPr lang="ru-RU" sz="2800" b="1" dirty="0" smtClean="0"/>
              <a:t>Упало кресло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обошли машину.jpg"/>
          <p:cNvPicPr/>
          <p:nvPr/>
        </p:nvPicPr>
        <p:blipFill>
          <a:blip r:embed="rId2" cstate="print"/>
          <a:srcRect t="33364"/>
          <a:stretch>
            <a:fillRect/>
          </a:stretch>
        </p:blipFill>
        <p:spPr bwMode="auto">
          <a:xfrm>
            <a:off x="2195736" y="404664"/>
            <a:ext cx="460851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131840" y="5517232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Вот так папа!</a:t>
            </a:r>
            <a:br>
              <a:rPr lang="ru-RU" sz="2800" b="1" dirty="0" smtClean="0"/>
            </a:br>
            <a:r>
              <a:rPr lang="ru-RU" sz="2800" b="1" dirty="0" smtClean="0"/>
              <a:t>Ну и скорость!</a:t>
            </a:r>
            <a:endParaRPr lang="ru-RU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знак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980728"/>
            <a:ext cx="424847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Admin\Desktop\волн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132856"/>
            <a:ext cx="24482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771800" y="5445224"/>
            <a:ext cx="3960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ОСТОРОЖНО, ОКЕАН!</a:t>
            </a:r>
            <a:endParaRPr lang="ru-RU" sz="32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пароход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836712"/>
            <a:ext cx="5472607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131840" y="5733256"/>
            <a:ext cx="38164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 - подняв волну, плывет -</a:t>
            </a:r>
            <a:br>
              <a:rPr lang="ru-RU" sz="2400" b="1" dirty="0" smtClean="0"/>
            </a:br>
            <a:r>
              <a:rPr lang="ru-RU" sz="2400" b="1" dirty="0" smtClean="0"/>
              <a:t>Настоящий </a:t>
            </a:r>
            <a:r>
              <a:rPr lang="ru-RU" sz="2400" b="1" dirty="0" err="1" smtClean="0"/>
              <a:t>папоход</a:t>
            </a:r>
            <a:r>
              <a:rPr lang="ru-RU" sz="2400" b="1" dirty="0" smtClean="0"/>
              <a:t>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:\стих\айсберг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1176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папол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844825"/>
            <a:ext cx="4896544" cy="27406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35896" y="5157192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/>
              <a:t>Паполет</a:t>
            </a:r>
            <a:r>
              <a:rPr lang="ru-RU" sz="2400" b="1" dirty="0" smtClean="0"/>
              <a:t> летит - </a:t>
            </a:r>
            <a:br>
              <a:rPr lang="ru-RU" sz="2400" b="1" dirty="0" smtClean="0"/>
            </a:br>
            <a:r>
              <a:rPr lang="ru-RU" sz="2400" b="1" dirty="0" smtClean="0"/>
              <a:t>Ура!</a:t>
            </a:r>
            <a:endParaRPr lang="ru-RU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:\стих\земл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9476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49</Words>
  <Application>Microsoft Office PowerPoint</Application>
  <PresentationFormat>Экран (4:3)</PresentationFormat>
  <Paragraphs>11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Admin</cp:lastModifiedBy>
  <cp:revision>11</cp:revision>
  <dcterms:created xsi:type="dcterms:W3CDTF">2013-03-26T10:30:02Z</dcterms:created>
  <dcterms:modified xsi:type="dcterms:W3CDTF">2013-03-27T16:34:50Z</dcterms:modified>
</cp:coreProperties>
</file>