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  <p:sldId id="262" r:id="rId5"/>
    <p:sldId id="258" r:id="rId6"/>
    <p:sldId id="263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D37F5-E45D-4560-BDEA-88D68583939F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3EDA7-9189-4E20-8B8F-1EC58FFABC9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D37F5-E45D-4560-BDEA-88D68583939F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3EDA7-9189-4E20-8B8F-1EC58FFABC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D37F5-E45D-4560-BDEA-88D68583939F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3EDA7-9189-4E20-8B8F-1EC58FFABC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D37F5-E45D-4560-BDEA-88D68583939F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3EDA7-9189-4E20-8B8F-1EC58FFABC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D37F5-E45D-4560-BDEA-88D68583939F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BD3EDA7-9189-4E20-8B8F-1EC58FFABC9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D37F5-E45D-4560-BDEA-88D68583939F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3EDA7-9189-4E20-8B8F-1EC58FFABC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D37F5-E45D-4560-BDEA-88D68583939F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3EDA7-9189-4E20-8B8F-1EC58FFABC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D37F5-E45D-4560-BDEA-88D68583939F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3EDA7-9189-4E20-8B8F-1EC58FFABC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D37F5-E45D-4560-BDEA-88D68583939F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3EDA7-9189-4E20-8B8F-1EC58FFABC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D37F5-E45D-4560-BDEA-88D68583939F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3EDA7-9189-4E20-8B8F-1EC58FFABC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D37F5-E45D-4560-BDEA-88D68583939F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3EDA7-9189-4E20-8B8F-1EC58FFABC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5CD37F5-E45D-4560-BDEA-88D68583939F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BD3EDA7-9189-4E20-8B8F-1EC58FFABC9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/>
              <a:t>My London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65104" y="5605264"/>
            <a:ext cx="4978896" cy="12527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Работа студента гр.1-603-РП</a:t>
            </a:r>
          </a:p>
          <a:p>
            <a:pPr>
              <a:buNone/>
            </a:pPr>
            <a:r>
              <a:rPr lang="ru-RU" dirty="0" err="1" smtClean="0"/>
              <a:t>Ширякова</a:t>
            </a:r>
            <a:r>
              <a:rPr lang="ru-RU" dirty="0" smtClean="0"/>
              <a:t> Виктора</a:t>
            </a:r>
            <a:endParaRPr lang="ru-RU" dirty="0"/>
          </a:p>
        </p:txBody>
      </p:sp>
      <p:pic>
        <p:nvPicPr>
          <p:cNvPr id="3074" name="Picture 2" descr="\\Dc-sk26-2\Документы студентов\1-603-РП\Бинарный урок_22-03-2013\London\The City\Виды Сити\London_from_the_a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484784"/>
            <a:ext cx="5904656" cy="42124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956376" cy="1169640"/>
          </a:xfrm>
        </p:spPr>
        <p:txBody>
          <a:bodyPr>
            <a:normAutofit fontScale="90000"/>
          </a:bodyPr>
          <a:lstStyle/>
          <a:p>
            <a:r>
              <a:rPr lang="en-US" sz="8000" dirty="0" smtClean="0">
                <a:latin typeface="+mn-lt"/>
              </a:rPr>
              <a:t>  Parts of London</a:t>
            </a:r>
            <a:endParaRPr lang="ru-RU" sz="8000" dirty="0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11560" y="3717032"/>
            <a:ext cx="8136904" cy="720080"/>
          </a:xfrm>
        </p:spPr>
        <p:txBody>
          <a:bodyPr/>
          <a:lstStyle/>
          <a:p>
            <a:r>
              <a:rPr lang="en-US" dirty="0" smtClean="0"/>
              <a:t>Traditionally it’s divided into several parts: the </a:t>
            </a:r>
            <a:r>
              <a:rPr lang="en-US" dirty="0" smtClean="0"/>
              <a:t>City, Westminster</a:t>
            </a:r>
            <a:r>
              <a:rPr lang="en-US" dirty="0" smtClean="0"/>
              <a:t>, the West End and the East End</a:t>
            </a:r>
            <a:endParaRPr lang="ru-RU" dirty="0"/>
          </a:p>
        </p:txBody>
      </p:sp>
      <p:pic>
        <p:nvPicPr>
          <p:cNvPr id="1028" name="Picture 4" descr="\\Dc-sk26-2\Документы студентов\1-603-РП\Бинарный урок_22-03-2013\London\Вест Энд\Трафальгарская площадь и колонна Нельсона\trafalgar_squar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3816424" cy="2399666"/>
          </a:xfrm>
          <a:prstGeom prst="rect">
            <a:avLst/>
          </a:prstGeom>
          <a:noFill/>
        </p:spPr>
      </p:pic>
      <p:pic>
        <p:nvPicPr>
          <p:cNvPr id="1029" name="Picture 5" descr="\\Dc-sk26-2\Документы студентов\1-603-РП\Бинарный урок_22-03-2013\London\The City\Английский Банк\article-0-09886AA8000005DC-977_468x4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268760"/>
            <a:ext cx="3957042" cy="2383006"/>
          </a:xfrm>
          <a:prstGeom prst="rect">
            <a:avLst/>
          </a:prstGeom>
          <a:noFill/>
        </p:spPr>
      </p:pic>
      <p:pic>
        <p:nvPicPr>
          <p:cNvPr id="1030" name="Picture 6" descr="\\Dc-sk26-2\Документы студентов\1-603-РП\Бинарный урок_22-03-2013\London\Ист Энд\7138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365104"/>
            <a:ext cx="3816424" cy="2216011"/>
          </a:xfrm>
          <a:prstGeom prst="rect">
            <a:avLst/>
          </a:prstGeom>
          <a:noFill/>
        </p:spPr>
      </p:pic>
      <p:pic>
        <p:nvPicPr>
          <p:cNvPr id="1031" name="Picture 7" descr="\\Dc-sk26-2\Документы студентов\1-603-РП\Бинарный урок_22-03-2013\London\Westminster\Букингемский дворец\buckingham-palace-Londo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4365104"/>
            <a:ext cx="3960440" cy="2246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City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733256"/>
            <a:ext cx="8229600" cy="89269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heart of London is the City, its financial and business centre. </a:t>
            </a:r>
            <a:endParaRPr lang="ru-RU" dirty="0"/>
          </a:p>
        </p:txBody>
      </p:sp>
      <p:pic>
        <p:nvPicPr>
          <p:cNvPr id="2050" name="Picture 2" descr="\\Dc-sk26-2\Документы студентов\1-603-РП\Бинарный урок_22-03-2013\London\The City\Виды Сити\london_city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400175"/>
            <a:ext cx="6096000" cy="4057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are some famous ancient buildings within </a:t>
            </a:r>
            <a:r>
              <a:rPr lang="en-US" dirty="0" smtClean="0"/>
              <a:t>the City. </a:t>
            </a:r>
            <a:endParaRPr lang="ru-RU" dirty="0"/>
          </a:p>
        </p:txBody>
      </p:sp>
      <p:pic>
        <p:nvPicPr>
          <p:cNvPr id="7170" name="Picture 2" descr="\\Dc-sk26-2\Документы студентов\1-603-РП\Бинарный урок_22-03-2013\London\The City\Английский Банк\bank-of-englan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2816"/>
            <a:ext cx="2590265" cy="2088232"/>
          </a:xfrm>
          <a:prstGeom prst="rect">
            <a:avLst/>
          </a:prstGeom>
          <a:noFill/>
        </p:spPr>
      </p:pic>
      <p:pic>
        <p:nvPicPr>
          <p:cNvPr id="7171" name="Picture 3" descr="\\Dc-sk26-2\Документы студентов\1-603-РП\Бинарный урок_22-03-2013\London\The City\Лондонский Тауэр\5460739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772816"/>
            <a:ext cx="4890120" cy="2160240"/>
          </a:xfrm>
          <a:prstGeom prst="rect">
            <a:avLst/>
          </a:prstGeom>
          <a:noFill/>
        </p:spPr>
      </p:pic>
      <p:pic>
        <p:nvPicPr>
          <p:cNvPr id="7172" name="Picture 4" descr="\\Dc-sk26-2\Документы студентов\1-603-РП\Бинарный урок_22-03-2013\London\The City\собор св. Павла\64998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077072"/>
            <a:ext cx="3593976" cy="2461874"/>
          </a:xfrm>
          <a:prstGeom prst="rect">
            <a:avLst/>
          </a:prstGeom>
          <a:noFill/>
        </p:spPr>
      </p:pic>
      <p:pic>
        <p:nvPicPr>
          <p:cNvPr id="7173" name="Picture 5" descr="\\Dc-sk26-2\Документы студентов\1-603-РП\Бинарный урок_22-03-2013\London\The City\Центральный уголовный суд\Old_Baile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4077072"/>
            <a:ext cx="3744415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Westminster</a:t>
            </a:r>
            <a:endParaRPr lang="ru-RU" dirty="0"/>
          </a:p>
        </p:txBody>
      </p:sp>
      <p:pic>
        <p:nvPicPr>
          <p:cNvPr id="4098" name="Picture 2" descr="\\Dc-sk26-2\Документы студентов\1-603-РП\Бинарный урок_22-03-2013\London\Westminster\Вестминстерское Аббатство или дом парламента\2409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196752"/>
            <a:ext cx="4973351" cy="4613498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1520" y="5821288"/>
            <a:ext cx="8229600" cy="103671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Westminster is the historic, the governmental part of London.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There are some famous ancient buildings within </a:t>
            </a:r>
            <a:r>
              <a:rPr lang="en-US" dirty="0" smtClean="0"/>
              <a:t>the Westminster.</a:t>
            </a:r>
            <a:endParaRPr lang="ru-RU" dirty="0"/>
          </a:p>
        </p:txBody>
      </p:sp>
      <p:pic>
        <p:nvPicPr>
          <p:cNvPr id="8194" name="Picture 2" descr="\\Dc-sk26-2\Документы студентов\1-603-РП\Бинарный урок_22-03-2013\London\Westminster\Вестминстерское Аббатство или дом парламента\22088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789040"/>
            <a:ext cx="3816424" cy="2720280"/>
          </a:xfrm>
          <a:prstGeom prst="rect">
            <a:avLst/>
          </a:prstGeom>
          <a:noFill/>
        </p:spPr>
      </p:pic>
      <p:pic>
        <p:nvPicPr>
          <p:cNvPr id="8195" name="Picture 3" descr="\\Dc-sk26-2\Документы студентов\1-603-РП\Бинарный урок_22-03-2013\London\Westminster\Вестминстерский дворец\138656_8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556792"/>
            <a:ext cx="3816424" cy="2075892"/>
          </a:xfrm>
          <a:prstGeom prst="rect">
            <a:avLst/>
          </a:prstGeom>
          <a:noFill/>
        </p:spPr>
      </p:pic>
      <p:pic>
        <p:nvPicPr>
          <p:cNvPr id="8196" name="Picture 4" descr="\\Dc-sk26-2\Документы студентов\1-603-РП\Бинарный урок_22-03-2013\London\Westminster\Биг Бен\vel6 - lond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556792"/>
            <a:ext cx="3888432" cy="5124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East End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589240"/>
            <a:ext cx="8686800" cy="67667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In </a:t>
            </a:r>
            <a:r>
              <a:rPr lang="en-US" dirty="0" smtClean="0"/>
              <a:t>the East </a:t>
            </a:r>
            <a:r>
              <a:rPr lang="en-US" dirty="0" smtClean="0"/>
              <a:t>End </a:t>
            </a:r>
            <a:r>
              <a:rPr lang="en-US" dirty="0" smtClean="0"/>
              <a:t>of flats huge offices and </a:t>
            </a:r>
            <a:r>
              <a:rPr lang="en-US" dirty="0" smtClean="0"/>
              <a:t>new blocks.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 descr="\\Dc-sk26-2\Документы студентов\1-603-РП\Бинарный урок_22-03-2013\London\Ист Энд\est-1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124744"/>
            <a:ext cx="5904655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548680"/>
            <a:ext cx="5420072" cy="731168"/>
          </a:xfrm>
        </p:spPr>
        <p:txBody>
          <a:bodyPr/>
          <a:lstStyle/>
          <a:p>
            <a:r>
              <a:rPr lang="en-US" dirty="0" smtClean="0"/>
              <a:t>The West End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5348288"/>
            <a:ext cx="7086600" cy="150971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West End is the richest and most beautiful part of London. It’s the symbol of wealth and luxury.</a:t>
            </a:r>
            <a:endParaRPr lang="ru-RU" sz="2400" dirty="0"/>
          </a:p>
        </p:txBody>
      </p:sp>
      <p:pic>
        <p:nvPicPr>
          <p:cNvPr id="6147" name="Picture 3" descr="\\Dc-sk26-2\Документы студентов\1-603-РП\Бинарный урок_22-03-2013\London\Вест Энд\Трафальгарская площадь и колонна Нельсона\trafalgar_square_london-1300657773-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6912768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91264" cy="1451248"/>
          </a:xfrm>
        </p:spPr>
        <p:txBody>
          <a:bodyPr/>
          <a:lstStyle/>
          <a:p>
            <a:r>
              <a:rPr lang="en-US" sz="4400" dirty="0" smtClean="0"/>
              <a:t>There are some famous ancient buildings within </a:t>
            </a:r>
            <a:r>
              <a:rPr lang="en-US" sz="4400" dirty="0" smtClean="0"/>
              <a:t>the West End.</a:t>
            </a:r>
            <a:endParaRPr lang="ru-RU" sz="4400" dirty="0"/>
          </a:p>
        </p:txBody>
      </p:sp>
      <p:pic>
        <p:nvPicPr>
          <p:cNvPr id="9218" name="Picture 2" descr="\\Dc-sk26-2\Документы студентов\1-603-РП\Бинарный урок_22-03-2013\London\Вест Энд\Британский музей\0b27bda812f4171c3b49a187c272573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36912"/>
            <a:ext cx="4752528" cy="4017844"/>
          </a:xfrm>
          <a:prstGeom prst="rect">
            <a:avLst/>
          </a:prstGeom>
          <a:noFill/>
        </p:spPr>
      </p:pic>
      <p:pic>
        <p:nvPicPr>
          <p:cNvPr id="9219" name="Picture 3" descr="\\Dc-sk26-2\Документы студентов\1-603-РП\Бинарный урок_22-03-2013\London\Вест Энд\Национальная портретная галерея\2598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484784"/>
            <a:ext cx="3487936" cy="2615952"/>
          </a:xfrm>
          <a:prstGeom prst="rect">
            <a:avLst/>
          </a:prstGeom>
          <a:noFill/>
        </p:spPr>
      </p:pic>
      <p:pic>
        <p:nvPicPr>
          <p:cNvPr id="9220" name="Picture 4" descr="\\Dc-sk26-2\Документы студентов\1-603-РП\Бинарный урок_22-03-2013\London\Вест Энд\Национальная галерея\london_national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149080"/>
            <a:ext cx="3384376" cy="25382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60</TotalTime>
  <Words>128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My London</vt:lpstr>
      <vt:lpstr>  Parts of London</vt:lpstr>
      <vt:lpstr>The City</vt:lpstr>
      <vt:lpstr>There are some famous ancient buildings within the City. </vt:lpstr>
      <vt:lpstr>Westminster</vt:lpstr>
      <vt:lpstr>There are some famous ancient buildings within the Westminster.</vt:lpstr>
      <vt:lpstr>The East End</vt:lpstr>
      <vt:lpstr>The West End</vt:lpstr>
      <vt:lpstr>There are some famous ancient buildings within the West End.</vt:lpstr>
    </vt:vector>
  </TitlesOfParts>
  <Company>Строительный колледж №26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london</dc:title>
  <dc:creator>1-603-РП</dc:creator>
  <cp:lastModifiedBy>1-603-РП</cp:lastModifiedBy>
  <cp:revision>7</cp:revision>
  <dcterms:created xsi:type="dcterms:W3CDTF">2013-03-29T07:03:46Z</dcterms:created>
  <dcterms:modified xsi:type="dcterms:W3CDTF">2013-03-29T08:04:40Z</dcterms:modified>
</cp:coreProperties>
</file>