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3" r:id="rId3"/>
    <p:sldId id="264" r:id="rId4"/>
    <p:sldId id="265" r:id="rId5"/>
    <p:sldId id="266" r:id="rId6"/>
    <p:sldId id="267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 descr="C:\Users\Саша\Desktop\1944_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013176"/>
          </a:xfrm>
          <a:prstGeom prst="rect">
            <a:avLst/>
          </a:prstGeom>
          <a:noFill/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4293096"/>
            <a:ext cx="2448272" cy="23829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3059832" y="5301208"/>
            <a:ext cx="54006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Корсунь-шевченковская операция. </a:t>
            </a:r>
          </a:p>
          <a:p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Орден Красной Звезды.</a:t>
            </a:r>
            <a:endParaRPr lang="ru-RU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48691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1475656" y="5517232"/>
            <a:ext cx="663995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18 июля 1944 г город Броды Украина</a:t>
            </a:r>
            <a:endParaRPr lang="ru-RU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4941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4941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476672"/>
            <a:ext cx="8280920" cy="51341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1259632" y="5877272"/>
            <a:ext cx="69028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9 августа 1944 г. М.З. Петров погиб в бою  </a:t>
            </a:r>
            <a:endParaRPr lang="ru-RU" sz="3200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95536" y="404664"/>
            <a:ext cx="4572000" cy="526297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Указом Президиума Верховного Совета СССР от 23 сентября 1944 года за образцовое выполнение боевых заданий командования на фронте борьбы с немецко-фашистскими захватчиками и проявленные при этом мужество и героизм лейтенанту Петрову Михаилу Захаровичу присвоено звание Героя Советского Союза (посмертно).</a:t>
            </a:r>
            <a:endParaRPr lang="ru-RU" sz="2800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620688"/>
            <a:ext cx="2326038" cy="42484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51520" y="260648"/>
            <a:ext cx="4176464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Приказом Министра Обороны СССР  М.З. Петров навечно  зачислен  в  списки  воинской  части. </a:t>
            </a:r>
          </a:p>
          <a:p>
            <a:endParaRPr lang="ru-RU" sz="2800" dirty="0" smtClean="0">
              <a:solidFill>
                <a:schemeClr val="bg1"/>
              </a:solidFill>
              <a:latin typeface="Monotype Corsiva" pitchFamily="66" charset="0"/>
            </a:endParaRPr>
          </a:p>
          <a:p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Мемориальные доски установлены на здании заводоуправления «Баррикады» в Волгограде и на улице имени Героя в городе </a:t>
            </a:r>
            <a:r>
              <a:rPr lang="ru-RU" sz="2800" dirty="0" err="1" smtClean="0">
                <a:solidFill>
                  <a:schemeClr val="bg1"/>
                </a:solidFill>
                <a:latin typeface="Monotype Corsiva" pitchFamily="66" charset="0"/>
              </a:rPr>
              <a:t>Калач-на-Дону</a:t>
            </a: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. Его именем названа школа в станице </a:t>
            </a:r>
            <a:r>
              <a:rPr lang="ru-RU" sz="2800" dirty="0" err="1" smtClean="0">
                <a:solidFill>
                  <a:schemeClr val="bg1"/>
                </a:solidFill>
                <a:latin typeface="Monotype Corsiva" pitchFamily="66" charset="0"/>
              </a:rPr>
              <a:t>Кривомузгинская</a:t>
            </a: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 </a:t>
            </a:r>
            <a:r>
              <a:rPr lang="ru-RU" sz="2800" dirty="0" err="1" smtClean="0">
                <a:solidFill>
                  <a:schemeClr val="bg1"/>
                </a:solidFill>
                <a:latin typeface="Monotype Corsiva" pitchFamily="66" charset="0"/>
              </a:rPr>
              <a:t>Калачёвского</a:t>
            </a: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 района.</a:t>
            </a:r>
            <a:endParaRPr lang="ru-RU" sz="2800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pic>
        <p:nvPicPr>
          <p:cNvPr id="1026" name="Picture 2" descr="C:\Users\Саша\Desktop\мз петров\мкоу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116632"/>
            <a:ext cx="4577162" cy="34639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260648"/>
            <a:ext cx="8199830" cy="56886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1259632" y="260648"/>
            <a:ext cx="7056784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                    Петровой Марии Филипповне.</a:t>
            </a:r>
            <a:endParaRPr kumimoji="0" lang="ru-RU" sz="140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Уважаемая  Мария  Филипповна!  По сообщению военного Командования Ваш сын лейтенант Петров Михаил Захарович в боях за Советскую Родину погиб смертью храбрых. За героический подвиг, совершенный Вашим сыном Михаилом Захаровичем Петровым в борьбе с немецкими захватчиками, Президиум Верховного Совета СССР Указом от 23 сентября 1944 года присвоил ему высшую степень отличия – звание </a:t>
            </a:r>
            <a:endParaRPr kumimoji="0" lang="ru-RU" sz="140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                 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ГЕРОЯ СОВЕТСКОГО СОЮЗА .</a:t>
            </a:r>
            <a:endParaRPr kumimoji="0" lang="ru-RU" sz="140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Посылаю Вам грамоту Президиума  Верховного Совета СССР о присвоении Вашему сыну звание                                                 ГЕРОЯ СОВЕТСКОГО СОЮЗА  для хранения как память о сыне герое, подвиг которого никогда на земле не забудется народом. </a:t>
            </a:r>
            <a:endParaRPr kumimoji="0" lang="ru-RU" sz="400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5000"/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5000"/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14999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8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" dur="15000"/>
                                        <p:tgtEl>
                                          <p:spTgt spid="4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00"/>
                                        <p:tgtEl>
                                          <p:spTgt spid="4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4999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8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5000"/>
                                        <p:tgtEl>
                                          <p:spTgt spid="4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000"/>
                                        <p:tgtEl>
                                          <p:spTgt spid="4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4999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8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15000"/>
                                        <p:tgtEl>
                                          <p:spTgt spid="4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000"/>
                                        <p:tgtEl>
                                          <p:spTgt spid="4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4999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244</TotalTime>
  <Words>208</Words>
  <Application>Microsoft Office PowerPoint</Application>
  <PresentationFormat>Экран (4:3)</PresentationFormat>
  <Paragraphs>12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Саша</dc:creator>
  <cp:lastModifiedBy>Саша</cp:lastModifiedBy>
  <cp:revision>59</cp:revision>
  <dcterms:created xsi:type="dcterms:W3CDTF">2013-02-22T01:39:11Z</dcterms:created>
  <dcterms:modified xsi:type="dcterms:W3CDTF">2013-03-29T19:34:05Z</dcterms:modified>
</cp:coreProperties>
</file>