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51720" y="260648"/>
            <a:ext cx="4968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МКОУ «</a:t>
            </a:r>
            <a:r>
              <a:rPr lang="ru-RU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Кривомузгинская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 СОШ» 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              им. М.З. Петрова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988840"/>
            <a:ext cx="8784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Monotype Corsiva" pitchFamily="66" charset="0"/>
              </a:rPr>
              <a:t> «Рассказ о герое» </a:t>
            </a:r>
            <a:endParaRPr lang="ru-RU" sz="96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5157192"/>
            <a:ext cx="4342856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Автор:  Мясников Сергей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Руководители: Пахомова Л.А. 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                          Пахомов А.С.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548680"/>
            <a:ext cx="3329343" cy="4608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779912" y="1196752"/>
            <a:ext cx="51125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Петров   Михаил   </a:t>
            </a:r>
          </a:p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Захарович </a:t>
            </a:r>
          </a:p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22.05.1922 - 09.08.1944 </a:t>
            </a:r>
          </a:p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Герой Советского Союза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12360" y="188640"/>
            <a:ext cx="1152128" cy="1536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"/>
            <a:ext cx="9144000" cy="5445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51520" y="5661248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Родина героя.  Хутор  Советский, ныне  посёлок  </a:t>
            </a:r>
            <a:r>
              <a:rPr lang="ru-RU" sz="2800" b="1" dirty="0" err="1" smtClean="0">
                <a:solidFill>
                  <a:schemeClr val="bg1"/>
                </a:solidFill>
                <a:latin typeface="Monotype Corsiva" pitchFamily="66" charset="0"/>
              </a:rPr>
              <a:t>Волгодонский</a:t>
            </a: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  </a:t>
            </a:r>
            <a:r>
              <a:rPr lang="ru-RU" sz="2800" b="1" dirty="0" err="1" smtClean="0">
                <a:solidFill>
                  <a:schemeClr val="bg1"/>
                </a:solidFill>
                <a:latin typeface="Monotype Corsiva" pitchFamily="66" charset="0"/>
              </a:rPr>
              <a:t>Калачёвского</a:t>
            </a: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  района  Волгоградской  области.</a:t>
            </a:r>
            <a:endParaRPr lang="ru-RU" sz="2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79712" y="4941168"/>
            <a:ext cx="57606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Из </a:t>
            </a:r>
            <a:r>
              <a:rPr lang="ru-RU" sz="2800" dirty="0" err="1" smtClean="0">
                <a:solidFill>
                  <a:schemeClr val="bg1"/>
                </a:solidFill>
                <a:latin typeface="Monotype Corsiva" pitchFamily="66" charset="0"/>
              </a:rPr>
              <a:t>Камышинского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 танкового училища вышли 37 Героев Советского Союза.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692696"/>
            <a:ext cx="7744467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"/>
            <a:ext cx="9144000" cy="4941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C:\Users\Саша\Desktop\MOtvag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2852936"/>
            <a:ext cx="1944216" cy="366637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987824" y="5301208"/>
            <a:ext cx="5040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1943 год. Курская дуга. 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Боевое крещение. Медаль за отвагу.</a:t>
            </a:r>
            <a:endParaRPr lang="ru-RU" sz="2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76498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3528" y="5661248"/>
            <a:ext cx="84465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Богодухов,  Харьков,  Кировоград,  Знаменка …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84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Саша</cp:lastModifiedBy>
  <cp:revision>60</cp:revision>
  <dcterms:created xsi:type="dcterms:W3CDTF">2013-02-22T01:39:11Z</dcterms:created>
  <dcterms:modified xsi:type="dcterms:W3CDTF">2013-03-29T19:34:12Z</dcterms:modified>
</cp:coreProperties>
</file>