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01" r:id="rId2"/>
    <p:sldId id="288" r:id="rId3"/>
    <p:sldId id="300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4" r:id="rId13"/>
    <p:sldId id="282" r:id="rId14"/>
    <p:sldId id="286" r:id="rId15"/>
    <p:sldId id="287" r:id="rId16"/>
    <p:sldId id="303" r:id="rId17"/>
    <p:sldId id="30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59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D7FF4-A486-4B45-9E1B-0083B195A54B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04D187-D3A3-4BBD-8A61-A0209F57B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29D8B-7EB4-4CC2-8CDA-AEE4F9F22121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4000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naturewall.ru/photo/118-0-554" TargetMode="External"/><Relationship Id="rId2" Type="http://schemas.openxmlformats.org/officeDocument/2006/relationships/hyperlink" Target="http://images.yandex.ru/yandsearch?source=wiz&amp;text=%D0%9F%D0%BE%D0%BF%D1%83%D0%B3%D0%B0%D0%B9&amp;noreask=1&amp;pos=9&amp;rpt=simage&amp;lr=213&amp;uinfo=sw-1349-sh-643-fw-1124-fh-448-pd-1&amp;img_url=http%3A%2F%2Fvoffka.com%2Fpic%2F00img_set%2Figragorodas103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2.rgu.ac.uk/subj/ats/teachingweb/teaching/t24/Colour/Colour.htm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5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9078" y="2214554"/>
            <a:ext cx="6122766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“</a:t>
            </a:r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Пингвины </a:t>
            </a:r>
          </a:p>
          <a:p>
            <a:pPr algn="ctr"/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льдине</a:t>
            </a: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”</a:t>
            </a:r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9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хроматические 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цвета</a:t>
            </a:r>
            <a:endParaRPr lang="ru-RU" sz="8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6058935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Рыжова Татьяна Александровна</a:t>
            </a: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09761" y="357166"/>
            <a:ext cx="7710059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ГБОУ ЦО №1447 имени Н.А.Островского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Компьютерная поддержка уроков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изобразительного искусства в начальной школе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143372" y="5143512"/>
            <a:ext cx="1071570" cy="857256"/>
            <a:chOff x="142844" y="-24"/>
            <a:chExt cx="1071570" cy="857256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42844" y="142852"/>
              <a:ext cx="1071570" cy="714380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класс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28596" y="-24"/>
              <a:ext cx="500066" cy="83099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600" b="0" cap="none" spc="0" dirty="0" smtClean="0">
                  <a:ln w="18415" cmpd="sng">
                    <a:solidFill>
                      <a:schemeClr val="tx1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  <a:endParaRPr lang="ru-RU" sz="4600" b="0" cap="none" spc="0" dirty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 advTm="4000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43600" y="1066800"/>
            <a:ext cx="3172691" cy="1953491"/>
          </a:xfrm>
          <a:custGeom>
            <a:avLst/>
            <a:gdLst>
              <a:gd name="connsiteX0" fmla="*/ 0 w 3172691"/>
              <a:gd name="connsiteY0" fmla="*/ 1953491 h 1953491"/>
              <a:gd name="connsiteX1" fmla="*/ 374073 w 3172691"/>
              <a:gd name="connsiteY1" fmla="*/ 1828800 h 1953491"/>
              <a:gd name="connsiteX2" fmla="*/ 762000 w 3172691"/>
              <a:gd name="connsiteY2" fmla="*/ 1510145 h 1953491"/>
              <a:gd name="connsiteX3" fmla="*/ 997527 w 3172691"/>
              <a:gd name="connsiteY3" fmla="*/ 1371600 h 1953491"/>
              <a:gd name="connsiteX4" fmla="*/ 1219200 w 3172691"/>
              <a:gd name="connsiteY4" fmla="*/ 1288473 h 1953491"/>
              <a:gd name="connsiteX5" fmla="*/ 1510145 w 3172691"/>
              <a:gd name="connsiteY5" fmla="*/ 1094509 h 1953491"/>
              <a:gd name="connsiteX6" fmla="*/ 1787236 w 3172691"/>
              <a:gd name="connsiteY6" fmla="*/ 942109 h 1953491"/>
              <a:gd name="connsiteX7" fmla="*/ 1842655 w 3172691"/>
              <a:gd name="connsiteY7" fmla="*/ 595745 h 1953491"/>
              <a:gd name="connsiteX8" fmla="*/ 2105891 w 3172691"/>
              <a:gd name="connsiteY8" fmla="*/ 512618 h 1953491"/>
              <a:gd name="connsiteX9" fmla="*/ 2147455 w 3172691"/>
              <a:gd name="connsiteY9" fmla="*/ 360218 h 1953491"/>
              <a:gd name="connsiteX10" fmla="*/ 2286000 w 3172691"/>
              <a:gd name="connsiteY10" fmla="*/ 318655 h 1953491"/>
              <a:gd name="connsiteX11" fmla="*/ 2646218 w 3172691"/>
              <a:gd name="connsiteY11" fmla="*/ 193964 h 1953491"/>
              <a:gd name="connsiteX12" fmla="*/ 2992582 w 3172691"/>
              <a:gd name="connsiteY12" fmla="*/ 55418 h 1953491"/>
              <a:gd name="connsiteX13" fmla="*/ 3172691 w 3172691"/>
              <a:gd name="connsiteY13" fmla="*/ 0 h 195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2691" h="1953491">
                <a:moveTo>
                  <a:pt x="0" y="1953491"/>
                </a:moveTo>
                <a:cubicBezTo>
                  <a:pt x="123536" y="1928091"/>
                  <a:pt x="247073" y="1902691"/>
                  <a:pt x="374073" y="1828800"/>
                </a:cubicBezTo>
                <a:cubicBezTo>
                  <a:pt x="501073" y="1754909"/>
                  <a:pt x="658091" y="1586345"/>
                  <a:pt x="762000" y="1510145"/>
                </a:cubicBezTo>
                <a:cubicBezTo>
                  <a:pt x="865909" y="1433945"/>
                  <a:pt x="921327" y="1408545"/>
                  <a:pt x="997527" y="1371600"/>
                </a:cubicBezTo>
                <a:cubicBezTo>
                  <a:pt x="1073727" y="1334655"/>
                  <a:pt x="1133764" y="1334655"/>
                  <a:pt x="1219200" y="1288473"/>
                </a:cubicBezTo>
                <a:cubicBezTo>
                  <a:pt x="1304636" y="1242291"/>
                  <a:pt x="1415472" y="1152236"/>
                  <a:pt x="1510145" y="1094509"/>
                </a:cubicBezTo>
                <a:cubicBezTo>
                  <a:pt x="1604818" y="1036782"/>
                  <a:pt x="1731818" y="1025236"/>
                  <a:pt x="1787236" y="942109"/>
                </a:cubicBezTo>
                <a:cubicBezTo>
                  <a:pt x="1842654" y="858982"/>
                  <a:pt x="1789546" y="667327"/>
                  <a:pt x="1842655" y="595745"/>
                </a:cubicBezTo>
                <a:cubicBezTo>
                  <a:pt x="1895764" y="524163"/>
                  <a:pt x="2055091" y="551872"/>
                  <a:pt x="2105891" y="512618"/>
                </a:cubicBezTo>
                <a:cubicBezTo>
                  <a:pt x="2156691" y="473364"/>
                  <a:pt x="2117437" y="392545"/>
                  <a:pt x="2147455" y="360218"/>
                </a:cubicBezTo>
                <a:cubicBezTo>
                  <a:pt x="2177473" y="327891"/>
                  <a:pt x="2202873" y="346364"/>
                  <a:pt x="2286000" y="318655"/>
                </a:cubicBezTo>
                <a:cubicBezTo>
                  <a:pt x="2369127" y="290946"/>
                  <a:pt x="2528454" y="237837"/>
                  <a:pt x="2646218" y="193964"/>
                </a:cubicBezTo>
                <a:cubicBezTo>
                  <a:pt x="2763982" y="150091"/>
                  <a:pt x="2904837" y="87745"/>
                  <a:pt x="2992582" y="55418"/>
                </a:cubicBezTo>
                <a:cubicBezTo>
                  <a:pt x="3080327" y="23091"/>
                  <a:pt x="3126509" y="11545"/>
                  <a:pt x="3172691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218218" y="1593273"/>
            <a:ext cx="2008909" cy="1468582"/>
          </a:xfrm>
          <a:custGeom>
            <a:avLst/>
            <a:gdLst>
              <a:gd name="connsiteX0" fmla="*/ 0 w 2008909"/>
              <a:gd name="connsiteY0" fmla="*/ 1468582 h 1468582"/>
              <a:gd name="connsiteX1" fmla="*/ 374073 w 2008909"/>
              <a:gd name="connsiteY1" fmla="*/ 1039091 h 1468582"/>
              <a:gd name="connsiteX2" fmla="*/ 595746 w 2008909"/>
              <a:gd name="connsiteY2" fmla="*/ 900545 h 1468582"/>
              <a:gd name="connsiteX3" fmla="*/ 886691 w 2008909"/>
              <a:gd name="connsiteY3" fmla="*/ 762000 h 1468582"/>
              <a:gd name="connsiteX4" fmla="*/ 1163782 w 2008909"/>
              <a:gd name="connsiteY4" fmla="*/ 512618 h 1468582"/>
              <a:gd name="connsiteX5" fmla="*/ 1288473 w 2008909"/>
              <a:gd name="connsiteY5" fmla="*/ 374072 h 1468582"/>
              <a:gd name="connsiteX6" fmla="*/ 1565564 w 2008909"/>
              <a:gd name="connsiteY6" fmla="*/ 374072 h 1468582"/>
              <a:gd name="connsiteX7" fmla="*/ 1814946 w 2008909"/>
              <a:gd name="connsiteY7" fmla="*/ 96982 h 1468582"/>
              <a:gd name="connsiteX8" fmla="*/ 1870364 w 2008909"/>
              <a:gd name="connsiteY8" fmla="*/ 55418 h 1468582"/>
              <a:gd name="connsiteX9" fmla="*/ 2008909 w 2008909"/>
              <a:gd name="connsiteY9" fmla="*/ 0 h 146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8909" h="1468582">
                <a:moveTo>
                  <a:pt x="0" y="1468582"/>
                </a:moveTo>
                <a:cubicBezTo>
                  <a:pt x="137391" y="1301173"/>
                  <a:pt x="274782" y="1133764"/>
                  <a:pt x="374073" y="1039091"/>
                </a:cubicBezTo>
                <a:cubicBezTo>
                  <a:pt x="473364" y="944418"/>
                  <a:pt x="510310" y="946727"/>
                  <a:pt x="595746" y="900545"/>
                </a:cubicBezTo>
                <a:cubicBezTo>
                  <a:pt x="681182" y="854363"/>
                  <a:pt x="792019" y="826654"/>
                  <a:pt x="886691" y="762000"/>
                </a:cubicBezTo>
                <a:cubicBezTo>
                  <a:pt x="981363" y="697346"/>
                  <a:pt x="1096818" y="577273"/>
                  <a:pt x="1163782" y="512618"/>
                </a:cubicBezTo>
                <a:cubicBezTo>
                  <a:pt x="1230746" y="447963"/>
                  <a:pt x="1221509" y="397163"/>
                  <a:pt x="1288473" y="374072"/>
                </a:cubicBezTo>
                <a:cubicBezTo>
                  <a:pt x="1355437" y="350981"/>
                  <a:pt x="1477819" y="420254"/>
                  <a:pt x="1565564" y="374072"/>
                </a:cubicBezTo>
                <a:cubicBezTo>
                  <a:pt x="1653309" y="327890"/>
                  <a:pt x="1764146" y="150091"/>
                  <a:pt x="1814946" y="96982"/>
                </a:cubicBezTo>
                <a:cubicBezTo>
                  <a:pt x="1865746" y="43873"/>
                  <a:pt x="1838037" y="71582"/>
                  <a:pt x="1870364" y="55418"/>
                </a:cubicBezTo>
                <a:cubicBezTo>
                  <a:pt x="1902691" y="39254"/>
                  <a:pt x="1955800" y="19627"/>
                  <a:pt x="2008909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007927" y="3131127"/>
            <a:ext cx="1094509" cy="83128"/>
          </a:xfrm>
          <a:custGeom>
            <a:avLst/>
            <a:gdLst>
              <a:gd name="connsiteX0" fmla="*/ 0 w 1094509"/>
              <a:gd name="connsiteY0" fmla="*/ 0 h 83128"/>
              <a:gd name="connsiteX1" fmla="*/ 845128 w 1094509"/>
              <a:gd name="connsiteY1" fmla="*/ 13855 h 83128"/>
              <a:gd name="connsiteX2" fmla="*/ 1094509 w 1094509"/>
              <a:gd name="connsiteY2" fmla="*/ 83128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4509" h="83128">
                <a:moveTo>
                  <a:pt x="0" y="0"/>
                </a:moveTo>
                <a:cubicBezTo>
                  <a:pt x="331355" y="0"/>
                  <a:pt x="662710" y="0"/>
                  <a:pt x="845128" y="13855"/>
                </a:cubicBezTo>
                <a:cubicBezTo>
                  <a:pt x="1027546" y="27710"/>
                  <a:pt x="1061027" y="55419"/>
                  <a:pt x="1094509" y="831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9"/>
          <p:cNvGrpSpPr/>
          <p:nvPr/>
        </p:nvGrpSpPr>
        <p:grpSpPr>
          <a:xfrm>
            <a:off x="3786182" y="5000637"/>
            <a:ext cx="4431001" cy="1285884"/>
            <a:chOff x="3786182" y="5000636"/>
            <a:chExt cx="4431001" cy="1524855"/>
          </a:xfrm>
        </p:grpSpPr>
        <p:sp>
          <p:nvSpPr>
            <p:cNvPr id="15" name="Полилиния 14"/>
            <p:cNvSpPr/>
            <p:nvPr/>
          </p:nvSpPr>
          <p:spPr>
            <a:xfrm>
              <a:off x="3786182" y="5000636"/>
              <a:ext cx="4431001" cy="1213295"/>
            </a:xfrm>
            <a:custGeom>
              <a:avLst/>
              <a:gdLst>
                <a:gd name="connsiteX0" fmla="*/ 1683327 w 4359563"/>
                <a:gd name="connsiteY0" fmla="*/ 182418 h 852054"/>
                <a:gd name="connsiteX1" fmla="*/ 1627908 w 4359563"/>
                <a:gd name="connsiteY1" fmla="*/ 182418 h 852054"/>
                <a:gd name="connsiteX2" fmla="*/ 519545 w 4359563"/>
                <a:gd name="connsiteY2" fmla="*/ 404090 h 852054"/>
                <a:gd name="connsiteX3" fmla="*/ 187036 w 4359563"/>
                <a:gd name="connsiteY3" fmla="*/ 708890 h 852054"/>
                <a:gd name="connsiteX4" fmla="*/ 1641763 w 4359563"/>
                <a:gd name="connsiteY4" fmla="*/ 847436 h 852054"/>
                <a:gd name="connsiteX5" fmla="*/ 2237508 w 4359563"/>
                <a:gd name="connsiteY5" fmla="*/ 681181 h 852054"/>
                <a:gd name="connsiteX6" fmla="*/ 2777836 w 4359563"/>
                <a:gd name="connsiteY6" fmla="*/ 708890 h 852054"/>
                <a:gd name="connsiteX7" fmla="*/ 3872345 w 4359563"/>
                <a:gd name="connsiteY7" fmla="*/ 445654 h 852054"/>
                <a:gd name="connsiteX8" fmla="*/ 4301836 w 4359563"/>
                <a:gd name="connsiteY8" fmla="*/ 140854 h 852054"/>
                <a:gd name="connsiteX9" fmla="*/ 3525981 w 4359563"/>
                <a:gd name="connsiteY9" fmla="*/ 2309 h 852054"/>
                <a:gd name="connsiteX10" fmla="*/ 2860963 w 4359563"/>
                <a:gd name="connsiteY10" fmla="*/ 154709 h 852054"/>
                <a:gd name="connsiteX11" fmla="*/ 2417618 w 4359563"/>
                <a:gd name="connsiteY11" fmla="*/ 154709 h 852054"/>
                <a:gd name="connsiteX12" fmla="*/ 1960418 w 4359563"/>
                <a:gd name="connsiteY12" fmla="*/ 113145 h 852054"/>
                <a:gd name="connsiteX13" fmla="*/ 1752599 w 4359563"/>
                <a:gd name="connsiteY13" fmla="*/ 127000 h 852054"/>
                <a:gd name="connsiteX14" fmla="*/ 1683327 w 4359563"/>
                <a:gd name="connsiteY14" fmla="*/ 182418 h 85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9563" h="852054">
                  <a:moveTo>
                    <a:pt x="1683327" y="182418"/>
                  </a:moveTo>
                  <a:cubicBezTo>
                    <a:pt x="1662545" y="191654"/>
                    <a:pt x="1627908" y="182418"/>
                    <a:pt x="1627908" y="182418"/>
                  </a:cubicBezTo>
                  <a:cubicBezTo>
                    <a:pt x="1433944" y="219363"/>
                    <a:pt x="759690" y="316345"/>
                    <a:pt x="519545" y="404090"/>
                  </a:cubicBezTo>
                  <a:cubicBezTo>
                    <a:pt x="279400" y="491835"/>
                    <a:pt x="0" y="634999"/>
                    <a:pt x="187036" y="708890"/>
                  </a:cubicBezTo>
                  <a:cubicBezTo>
                    <a:pt x="374072" y="782781"/>
                    <a:pt x="1300018" y="852054"/>
                    <a:pt x="1641763" y="847436"/>
                  </a:cubicBezTo>
                  <a:cubicBezTo>
                    <a:pt x="1983508" y="842818"/>
                    <a:pt x="2048163" y="704272"/>
                    <a:pt x="2237508" y="681181"/>
                  </a:cubicBezTo>
                  <a:cubicBezTo>
                    <a:pt x="2426853" y="658090"/>
                    <a:pt x="2505363" y="748144"/>
                    <a:pt x="2777836" y="708890"/>
                  </a:cubicBezTo>
                  <a:cubicBezTo>
                    <a:pt x="3050309" y="669636"/>
                    <a:pt x="3618345" y="540327"/>
                    <a:pt x="3872345" y="445654"/>
                  </a:cubicBezTo>
                  <a:cubicBezTo>
                    <a:pt x="4126345" y="350981"/>
                    <a:pt x="4359563" y="214745"/>
                    <a:pt x="4301836" y="140854"/>
                  </a:cubicBezTo>
                  <a:cubicBezTo>
                    <a:pt x="4244109" y="66963"/>
                    <a:pt x="3766126" y="0"/>
                    <a:pt x="3525981" y="2309"/>
                  </a:cubicBezTo>
                  <a:cubicBezTo>
                    <a:pt x="3285836" y="4618"/>
                    <a:pt x="3045690" y="129309"/>
                    <a:pt x="2860963" y="154709"/>
                  </a:cubicBezTo>
                  <a:cubicBezTo>
                    <a:pt x="2676236" y="180109"/>
                    <a:pt x="2567709" y="161636"/>
                    <a:pt x="2417618" y="154709"/>
                  </a:cubicBezTo>
                  <a:cubicBezTo>
                    <a:pt x="2267527" y="147782"/>
                    <a:pt x="2071254" y="117763"/>
                    <a:pt x="1960418" y="113145"/>
                  </a:cubicBezTo>
                  <a:cubicBezTo>
                    <a:pt x="1849582" y="108527"/>
                    <a:pt x="1798781" y="117764"/>
                    <a:pt x="1752599" y="127000"/>
                  </a:cubicBezTo>
                  <a:cubicBezTo>
                    <a:pt x="1706417" y="136236"/>
                    <a:pt x="1704109" y="173182"/>
                    <a:pt x="1683327" y="18241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rot="16200000" flipH="1">
              <a:off x="3786182" y="6072206"/>
              <a:ext cx="285754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6000760" y="6072205"/>
              <a:ext cx="28575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7930380" y="5429264"/>
              <a:ext cx="427834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Полилиния 30"/>
            <p:cNvSpPr/>
            <p:nvPr/>
          </p:nvSpPr>
          <p:spPr>
            <a:xfrm>
              <a:off x="3934691" y="5680364"/>
              <a:ext cx="4225636" cy="845127"/>
            </a:xfrm>
            <a:custGeom>
              <a:avLst/>
              <a:gdLst>
                <a:gd name="connsiteX0" fmla="*/ 0 w 4225636"/>
                <a:gd name="connsiteY0" fmla="*/ 526472 h 845127"/>
                <a:gd name="connsiteX1" fmla="*/ 429491 w 4225636"/>
                <a:gd name="connsiteY1" fmla="*/ 720436 h 845127"/>
                <a:gd name="connsiteX2" fmla="*/ 1662545 w 4225636"/>
                <a:gd name="connsiteY2" fmla="*/ 817418 h 845127"/>
                <a:gd name="connsiteX3" fmla="*/ 2216727 w 4225636"/>
                <a:gd name="connsiteY3" fmla="*/ 554181 h 845127"/>
                <a:gd name="connsiteX4" fmla="*/ 2618509 w 4225636"/>
                <a:gd name="connsiteY4" fmla="*/ 665018 h 845127"/>
                <a:gd name="connsiteX5" fmla="*/ 3810000 w 4225636"/>
                <a:gd name="connsiteY5" fmla="*/ 290945 h 845127"/>
                <a:gd name="connsiteX6" fmla="*/ 4225636 w 4225636"/>
                <a:gd name="connsiteY6" fmla="*/ 0 h 84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5636" h="845127">
                  <a:moveTo>
                    <a:pt x="0" y="526472"/>
                  </a:moveTo>
                  <a:cubicBezTo>
                    <a:pt x="76200" y="599208"/>
                    <a:pt x="152400" y="671945"/>
                    <a:pt x="429491" y="720436"/>
                  </a:cubicBezTo>
                  <a:cubicBezTo>
                    <a:pt x="706582" y="768927"/>
                    <a:pt x="1364672" y="845127"/>
                    <a:pt x="1662545" y="817418"/>
                  </a:cubicBezTo>
                  <a:cubicBezTo>
                    <a:pt x="1960418" y="789709"/>
                    <a:pt x="2057400" y="579581"/>
                    <a:pt x="2216727" y="554181"/>
                  </a:cubicBezTo>
                  <a:cubicBezTo>
                    <a:pt x="2376054" y="528781"/>
                    <a:pt x="2352963" y="708891"/>
                    <a:pt x="2618509" y="665018"/>
                  </a:cubicBezTo>
                  <a:cubicBezTo>
                    <a:pt x="2884055" y="621145"/>
                    <a:pt x="3542146" y="401781"/>
                    <a:pt x="3810000" y="290945"/>
                  </a:cubicBezTo>
                  <a:cubicBezTo>
                    <a:pt x="4077854" y="180109"/>
                    <a:pt x="4156363" y="53109"/>
                    <a:pt x="4225636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31"/>
          <p:cNvGrpSpPr/>
          <p:nvPr/>
        </p:nvGrpSpPr>
        <p:grpSpPr>
          <a:xfrm>
            <a:off x="500034" y="3704214"/>
            <a:ext cx="6357981" cy="939232"/>
            <a:chOff x="714348" y="3632775"/>
            <a:chExt cx="4451927" cy="939225"/>
          </a:xfrm>
        </p:grpSpPr>
        <p:sp>
          <p:nvSpPr>
            <p:cNvPr id="18" name="Полилиния 17"/>
            <p:cNvSpPr/>
            <p:nvPr/>
          </p:nvSpPr>
          <p:spPr>
            <a:xfrm>
              <a:off x="714348" y="3632775"/>
              <a:ext cx="4451927" cy="641209"/>
            </a:xfrm>
            <a:custGeom>
              <a:avLst/>
              <a:gdLst>
                <a:gd name="connsiteX0" fmla="*/ 990600 w 4451927"/>
                <a:gd name="connsiteY0" fmla="*/ 270163 h 773545"/>
                <a:gd name="connsiteX1" fmla="*/ 893619 w 4451927"/>
                <a:gd name="connsiteY1" fmla="*/ 270163 h 773545"/>
                <a:gd name="connsiteX2" fmla="*/ 311728 w 4451927"/>
                <a:gd name="connsiteY2" fmla="*/ 422563 h 773545"/>
                <a:gd name="connsiteX3" fmla="*/ 353291 w 4451927"/>
                <a:gd name="connsiteY3" fmla="*/ 713509 h 773545"/>
                <a:gd name="connsiteX4" fmla="*/ 2431473 w 4451927"/>
                <a:gd name="connsiteY4" fmla="*/ 741218 h 773545"/>
                <a:gd name="connsiteX5" fmla="*/ 2999510 w 4451927"/>
                <a:gd name="connsiteY5" fmla="*/ 519545 h 773545"/>
                <a:gd name="connsiteX6" fmla="*/ 3913910 w 4451927"/>
                <a:gd name="connsiteY6" fmla="*/ 477981 h 773545"/>
                <a:gd name="connsiteX7" fmla="*/ 4440382 w 4451927"/>
                <a:gd name="connsiteY7" fmla="*/ 187036 h 773545"/>
                <a:gd name="connsiteX8" fmla="*/ 3844637 w 4451927"/>
                <a:gd name="connsiteY8" fmla="*/ 6927 h 773545"/>
                <a:gd name="connsiteX9" fmla="*/ 2763982 w 4451927"/>
                <a:gd name="connsiteY9" fmla="*/ 145472 h 773545"/>
                <a:gd name="connsiteX10" fmla="*/ 1004455 w 4451927"/>
                <a:gd name="connsiteY10" fmla="*/ 214745 h 773545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51927" h="641209">
                  <a:moveTo>
                    <a:pt x="990600" y="137827"/>
                  </a:moveTo>
                  <a:cubicBezTo>
                    <a:pt x="998682" y="125127"/>
                    <a:pt x="1006764" y="112427"/>
                    <a:pt x="893619" y="137827"/>
                  </a:cubicBezTo>
                  <a:cubicBezTo>
                    <a:pt x="780474" y="163227"/>
                    <a:pt x="401783" y="216336"/>
                    <a:pt x="311728" y="290227"/>
                  </a:cubicBezTo>
                  <a:cubicBezTo>
                    <a:pt x="221673" y="364118"/>
                    <a:pt x="0" y="528064"/>
                    <a:pt x="353291" y="581173"/>
                  </a:cubicBezTo>
                  <a:cubicBezTo>
                    <a:pt x="706582" y="634282"/>
                    <a:pt x="1990437" y="641209"/>
                    <a:pt x="2431473" y="608882"/>
                  </a:cubicBezTo>
                  <a:cubicBezTo>
                    <a:pt x="2872509" y="576555"/>
                    <a:pt x="2752437" y="431082"/>
                    <a:pt x="2999510" y="387209"/>
                  </a:cubicBezTo>
                  <a:cubicBezTo>
                    <a:pt x="3246583" y="343336"/>
                    <a:pt x="3673765" y="401063"/>
                    <a:pt x="3913910" y="345645"/>
                  </a:cubicBezTo>
                  <a:cubicBezTo>
                    <a:pt x="4154055" y="290227"/>
                    <a:pt x="4451927" y="109400"/>
                    <a:pt x="4440382" y="54700"/>
                  </a:cubicBezTo>
                  <a:cubicBezTo>
                    <a:pt x="4428837" y="0"/>
                    <a:pt x="4124037" y="24369"/>
                    <a:pt x="3844637" y="17442"/>
                  </a:cubicBezTo>
                  <a:cubicBezTo>
                    <a:pt x="3565237" y="10515"/>
                    <a:pt x="3237346" y="2308"/>
                    <a:pt x="2763982" y="13136"/>
                  </a:cubicBezTo>
                  <a:cubicBezTo>
                    <a:pt x="2290618" y="23964"/>
                    <a:pt x="1647536" y="65090"/>
                    <a:pt x="1004455" y="824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714348" y="4214818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29" idx="5"/>
            </p:cNvCxnSpPr>
            <p:nvPr/>
          </p:nvCxnSpPr>
          <p:spPr>
            <a:xfrm rot="16200000" flipH="1">
              <a:off x="4984105" y="3875740"/>
              <a:ext cx="330775" cy="87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3572662" y="4142586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3215472" y="4356900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Полилиния 28"/>
            <p:cNvSpPr/>
            <p:nvPr/>
          </p:nvSpPr>
          <p:spPr>
            <a:xfrm>
              <a:off x="858982" y="4045527"/>
              <a:ext cx="4294909" cy="526473"/>
            </a:xfrm>
            <a:custGeom>
              <a:avLst/>
              <a:gdLst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94909" h="526473">
                  <a:moveTo>
                    <a:pt x="0" y="304800"/>
                  </a:moveTo>
                  <a:cubicBezTo>
                    <a:pt x="136236" y="387927"/>
                    <a:pt x="272473" y="471055"/>
                    <a:pt x="692727" y="498764"/>
                  </a:cubicBezTo>
                  <a:cubicBezTo>
                    <a:pt x="1112981" y="526473"/>
                    <a:pt x="2163618" y="521855"/>
                    <a:pt x="2521527" y="471055"/>
                  </a:cubicBezTo>
                  <a:cubicBezTo>
                    <a:pt x="2879436" y="420255"/>
                    <a:pt x="2618509" y="240146"/>
                    <a:pt x="2840182" y="193964"/>
                  </a:cubicBezTo>
                  <a:cubicBezTo>
                    <a:pt x="3061855" y="147782"/>
                    <a:pt x="3609109" y="226291"/>
                    <a:pt x="3851563" y="193964"/>
                  </a:cubicBezTo>
                  <a:cubicBezTo>
                    <a:pt x="4094017" y="161637"/>
                    <a:pt x="4194463" y="80818"/>
                    <a:pt x="4294909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43600" y="1066800"/>
            <a:ext cx="3172691" cy="1953491"/>
          </a:xfrm>
          <a:custGeom>
            <a:avLst/>
            <a:gdLst>
              <a:gd name="connsiteX0" fmla="*/ 0 w 3172691"/>
              <a:gd name="connsiteY0" fmla="*/ 1953491 h 1953491"/>
              <a:gd name="connsiteX1" fmla="*/ 374073 w 3172691"/>
              <a:gd name="connsiteY1" fmla="*/ 1828800 h 1953491"/>
              <a:gd name="connsiteX2" fmla="*/ 762000 w 3172691"/>
              <a:gd name="connsiteY2" fmla="*/ 1510145 h 1953491"/>
              <a:gd name="connsiteX3" fmla="*/ 997527 w 3172691"/>
              <a:gd name="connsiteY3" fmla="*/ 1371600 h 1953491"/>
              <a:gd name="connsiteX4" fmla="*/ 1219200 w 3172691"/>
              <a:gd name="connsiteY4" fmla="*/ 1288473 h 1953491"/>
              <a:gd name="connsiteX5" fmla="*/ 1510145 w 3172691"/>
              <a:gd name="connsiteY5" fmla="*/ 1094509 h 1953491"/>
              <a:gd name="connsiteX6" fmla="*/ 1787236 w 3172691"/>
              <a:gd name="connsiteY6" fmla="*/ 942109 h 1953491"/>
              <a:gd name="connsiteX7" fmla="*/ 1842655 w 3172691"/>
              <a:gd name="connsiteY7" fmla="*/ 595745 h 1953491"/>
              <a:gd name="connsiteX8" fmla="*/ 2105891 w 3172691"/>
              <a:gd name="connsiteY8" fmla="*/ 512618 h 1953491"/>
              <a:gd name="connsiteX9" fmla="*/ 2147455 w 3172691"/>
              <a:gd name="connsiteY9" fmla="*/ 360218 h 1953491"/>
              <a:gd name="connsiteX10" fmla="*/ 2286000 w 3172691"/>
              <a:gd name="connsiteY10" fmla="*/ 318655 h 1953491"/>
              <a:gd name="connsiteX11" fmla="*/ 2646218 w 3172691"/>
              <a:gd name="connsiteY11" fmla="*/ 193964 h 1953491"/>
              <a:gd name="connsiteX12" fmla="*/ 2992582 w 3172691"/>
              <a:gd name="connsiteY12" fmla="*/ 55418 h 1953491"/>
              <a:gd name="connsiteX13" fmla="*/ 3172691 w 3172691"/>
              <a:gd name="connsiteY13" fmla="*/ 0 h 195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2691" h="1953491">
                <a:moveTo>
                  <a:pt x="0" y="1953491"/>
                </a:moveTo>
                <a:cubicBezTo>
                  <a:pt x="123536" y="1928091"/>
                  <a:pt x="247073" y="1902691"/>
                  <a:pt x="374073" y="1828800"/>
                </a:cubicBezTo>
                <a:cubicBezTo>
                  <a:pt x="501073" y="1754909"/>
                  <a:pt x="658091" y="1586345"/>
                  <a:pt x="762000" y="1510145"/>
                </a:cubicBezTo>
                <a:cubicBezTo>
                  <a:pt x="865909" y="1433945"/>
                  <a:pt x="921327" y="1408545"/>
                  <a:pt x="997527" y="1371600"/>
                </a:cubicBezTo>
                <a:cubicBezTo>
                  <a:pt x="1073727" y="1334655"/>
                  <a:pt x="1133764" y="1334655"/>
                  <a:pt x="1219200" y="1288473"/>
                </a:cubicBezTo>
                <a:cubicBezTo>
                  <a:pt x="1304636" y="1242291"/>
                  <a:pt x="1415472" y="1152236"/>
                  <a:pt x="1510145" y="1094509"/>
                </a:cubicBezTo>
                <a:cubicBezTo>
                  <a:pt x="1604818" y="1036782"/>
                  <a:pt x="1731818" y="1025236"/>
                  <a:pt x="1787236" y="942109"/>
                </a:cubicBezTo>
                <a:cubicBezTo>
                  <a:pt x="1842654" y="858982"/>
                  <a:pt x="1789546" y="667327"/>
                  <a:pt x="1842655" y="595745"/>
                </a:cubicBezTo>
                <a:cubicBezTo>
                  <a:pt x="1895764" y="524163"/>
                  <a:pt x="2055091" y="551872"/>
                  <a:pt x="2105891" y="512618"/>
                </a:cubicBezTo>
                <a:cubicBezTo>
                  <a:pt x="2156691" y="473364"/>
                  <a:pt x="2117437" y="392545"/>
                  <a:pt x="2147455" y="360218"/>
                </a:cubicBezTo>
                <a:cubicBezTo>
                  <a:pt x="2177473" y="327891"/>
                  <a:pt x="2202873" y="346364"/>
                  <a:pt x="2286000" y="318655"/>
                </a:cubicBezTo>
                <a:cubicBezTo>
                  <a:pt x="2369127" y="290946"/>
                  <a:pt x="2528454" y="237837"/>
                  <a:pt x="2646218" y="193964"/>
                </a:cubicBezTo>
                <a:cubicBezTo>
                  <a:pt x="2763982" y="150091"/>
                  <a:pt x="2904837" y="87745"/>
                  <a:pt x="2992582" y="55418"/>
                </a:cubicBezTo>
                <a:cubicBezTo>
                  <a:pt x="3080327" y="23091"/>
                  <a:pt x="3126509" y="11545"/>
                  <a:pt x="3172691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218218" y="1593273"/>
            <a:ext cx="2008909" cy="1468582"/>
          </a:xfrm>
          <a:custGeom>
            <a:avLst/>
            <a:gdLst>
              <a:gd name="connsiteX0" fmla="*/ 0 w 2008909"/>
              <a:gd name="connsiteY0" fmla="*/ 1468582 h 1468582"/>
              <a:gd name="connsiteX1" fmla="*/ 374073 w 2008909"/>
              <a:gd name="connsiteY1" fmla="*/ 1039091 h 1468582"/>
              <a:gd name="connsiteX2" fmla="*/ 595746 w 2008909"/>
              <a:gd name="connsiteY2" fmla="*/ 900545 h 1468582"/>
              <a:gd name="connsiteX3" fmla="*/ 886691 w 2008909"/>
              <a:gd name="connsiteY3" fmla="*/ 762000 h 1468582"/>
              <a:gd name="connsiteX4" fmla="*/ 1163782 w 2008909"/>
              <a:gd name="connsiteY4" fmla="*/ 512618 h 1468582"/>
              <a:gd name="connsiteX5" fmla="*/ 1288473 w 2008909"/>
              <a:gd name="connsiteY5" fmla="*/ 374072 h 1468582"/>
              <a:gd name="connsiteX6" fmla="*/ 1565564 w 2008909"/>
              <a:gd name="connsiteY6" fmla="*/ 374072 h 1468582"/>
              <a:gd name="connsiteX7" fmla="*/ 1814946 w 2008909"/>
              <a:gd name="connsiteY7" fmla="*/ 96982 h 1468582"/>
              <a:gd name="connsiteX8" fmla="*/ 1870364 w 2008909"/>
              <a:gd name="connsiteY8" fmla="*/ 55418 h 1468582"/>
              <a:gd name="connsiteX9" fmla="*/ 2008909 w 2008909"/>
              <a:gd name="connsiteY9" fmla="*/ 0 h 146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8909" h="1468582">
                <a:moveTo>
                  <a:pt x="0" y="1468582"/>
                </a:moveTo>
                <a:cubicBezTo>
                  <a:pt x="137391" y="1301173"/>
                  <a:pt x="274782" y="1133764"/>
                  <a:pt x="374073" y="1039091"/>
                </a:cubicBezTo>
                <a:cubicBezTo>
                  <a:pt x="473364" y="944418"/>
                  <a:pt x="510310" y="946727"/>
                  <a:pt x="595746" y="900545"/>
                </a:cubicBezTo>
                <a:cubicBezTo>
                  <a:pt x="681182" y="854363"/>
                  <a:pt x="792019" y="826654"/>
                  <a:pt x="886691" y="762000"/>
                </a:cubicBezTo>
                <a:cubicBezTo>
                  <a:pt x="981363" y="697346"/>
                  <a:pt x="1096818" y="577273"/>
                  <a:pt x="1163782" y="512618"/>
                </a:cubicBezTo>
                <a:cubicBezTo>
                  <a:pt x="1230746" y="447963"/>
                  <a:pt x="1221509" y="397163"/>
                  <a:pt x="1288473" y="374072"/>
                </a:cubicBezTo>
                <a:cubicBezTo>
                  <a:pt x="1355437" y="350981"/>
                  <a:pt x="1477819" y="420254"/>
                  <a:pt x="1565564" y="374072"/>
                </a:cubicBezTo>
                <a:cubicBezTo>
                  <a:pt x="1653309" y="327890"/>
                  <a:pt x="1764146" y="150091"/>
                  <a:pt x="1814946" y="96982"/>
                </a:cubicBezTo>
                <a:cubicBezTo>
                  <a:pt x="1865746" y="43873"/>
                  <a:pt x="1838037" y="71582"/>
                  <a:pt x="1870364" y="55418"/>
                </a:cubicBezTo>
                <a:cubicBezTo>
                  <a:pt x="1902691" y="39254"/>
                  <a:pt x="1955800" y="19627"/>
                  <a:pt x="2008909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007927" y="3131127"/>
            <a:ext cx="1094509" cy="83128"/>
          </a:xfrm>
          <a:custGeom>
            <a:avLst/>
            <a:gdLst>
              <a:gd name="connsiteX0" fmla="*/ 0 w 1094509"/>
              <a:gd name="connsiteY0" fmla="*/ 0 h 83128"/>
              <a:gd name="connsiteX1" fmla="*/ 845128 w 1094509"/>
              <a:gd name="connsiteY1" fmla="*/ 13855 h 83128"/>
              <a:gd name="connsiteX2" fmla="*/ 1094509 w 1094509"/>
              <a:gd name="connsiteY2" fmla="*/ 83128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4509" h="83128">
                <a:moveTo>
                  <a:pt x="0" y="0"/>
                </a:moveTo>
                <a:cubicBezTo>
                  <a:pt x="331355" y="0"/>
                  <a:pt x="662710" y="0"/>
                  <a:pt x="845128" y="13855"/>
                </a:cubicBezTo>
                <a:cubicBezTo>
                  <a:pt x="1027546" y="27710"/>
                  <a:pt x="1061027" y="55419"/>
                  <a:pt x="1094509" y="831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9"/>
          <p:cNvGrpSpPr/>
          <p:nvPr/>
        </p:nvGrpSpPr>
        <p:grpSpPr>
          <a:xfrm>
            <a:off x="3786182" y="5000637"/>
            <a:ext cx="4431001" cy="1285884"/>
            <a:chOff x="3786182" y="5000636"/>
            <a:chExt cx="4431001" cy="1524855"/>
          </a:xfrm>
        </p:grpSpPr>
        <p:sp>
          <p:nvSpPr>
            <p:cNvPr id="15" name="Полилиния 14"/>
            <p:cNvSpPr/>
            <p:nvPr/>
          </p:nvSpPr>
          <p:spPr>
            <a:xfrm>
              <a:off x="3786182" y="5000636"/>
              <a:ext cx="4431001" cy="1213295"/>
            </a:xfrm>
            <a:custGeom>
              <a:avLst/>
              <a:gdLst>
                <a:gd name="connsiteX0" fmla="*/ 1683327 w 4359563"/>
                <a:gd name="connsiteY0" fmla="*/ 182418 h 852054"/>
                <a:gd name="connsiteX1" fmla="*/ 1627908 w 4359563"/>
                <a:gd name="connsiteY1" fmla="*/ 182418 h 852054"/>
                <a:gd name="connsiteX2" fmla="*/ 519545 w 4359563"/>
                <a:gd name="connsiteY2" fmla="*/ 404090 h 852054"/>
                <a:gd name="connsiteX3" fmla="*/ 187036 w 4359563"/>
                <a:gd name="connsiteY3" fmla="*/ 708890 h 852054"/>
                <a:gd name="connsiteX4" fmla="*/ 1641763 w 4359563"/>
                <a:gd name="connsiteY4" fmla="*/ 847436 h 852054"/>
                <a:gd name="connsiteX5" fmla="*/ 2237508 w 4359563"/>
                <a:gd name="connsiteY5" fmla="*/ 681181 h 852054"/>
                <a:gd name="connsiteX6" fmla="*/ 2777836 w 4359563"/>
                <a:gd name="connsiteY6" fmla="*/ 708890 h 852054"/>
                <a:gd name="connsiteX7" fmla="*/ 3872345 w 4359563"/>
                <a:gd name="connsiteY7" fmla="*/ 445654 h 852054"/>
                <a:gd name="connsiteX8" fmla="*/ 4301836 w 4359563"/>
                <a:gd name="connsiteY8" fmla="*/ 140854 h 852054"/>
                <a:gd name="connsiteX9" fmla="*/ 3525981 w 4359563"/>
                <a:gd name="connsiteY9" fmla="*/ 2309 h 852054"/>
                <a:gd name="connsiteX10" fmla="*/ 2860963 w 4359563"/>
                <a:gd name="connsiteY10" fmla="*/ 154709 h 852054"/>
                <a:gd name="connsiteX11" fmla="*/ 2417618 w 4359563"/>
                <a:gd name="connsiteY11" fmla="*/ 154709 h 852054"/>
                <a:gd name="connsiteX12" fmla="*/ 1960418 w 4359563"/>
                <a:gd name="connsiteY12" fmla="*/ 113145 h 852054"/>
                <a:gd name="connsiteX13" fmla="*/ 1752599 w 4359563"/>
                <a:gd name="connsiteY13" fmla="*/ 127000 h 852054"/>
                <a:gd name="connsiteX14" fmla="*/ 1683327 w 4359563"/>
                <a:gd name="connsiteY14" fmla="*/ 182418 h 85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9563" h="852054">
                  <a:moveTo>
                    <a:pt x="1683327" y="182418"/>
                  </a:moveTo>
                  <a:cubicBezTo>
                    <a:pt x="1662545" y="191654"/>
                    <a:pt x="1627908" y="182418"/>
                    <a:pt x="1627908" y="182418"/>
                  </a:cubicBezTo>
                  <a:cubicBezTo>
                    <a:pt x="1433944" y="219363"/>
                    <a:pt x="759690" y="316345"/>
                    <a:pt x="519545" y="404090"/>
                  </a:cubicBezTo>
                  <a:cubicBezTo>
                    <a:pt x="279400" y="491835"/>
                    <a:pt x="0" y="634999"/>
                    <a:pt x="187036" y="708890"/>
                  </a:cubicBezTo>
                  <a:cubicBezTo>
                    <a:pt x="374072" y="782781"/>
                    <a:pt x="1300018" y="852054"/>
                    <a:pt x="1641763" y="847436"/>
                  </a:cubicBezTo>
                  <a:cubicBezTo>
                    <a:pt x="1983508" y="842818"/>
                    <a:pt x="2048163" y="704272"/>
                    <a:pt x="2237508" y="681181"/>
                  </a:cubicBezTo>
                  <a:cubicBezTo>
                    <a:pt x="2426853" y="658090"/>
                    <a:pt x="2505363" y="748144"/>
                    <a:pt x="2777836" y="708890"/>
                  </a:cubicBezTo>
                  <a:cubicBezTo>
                    <a:pt x="3050309" y="669636"/>
                    <a:pt x="3618345" y="540327"/>
                    <a:pt x="3872345" y="445654"/>
                  </a:cubicBezTo>
                  <a:cubicBezTo>
                    <a:pt x="4126345" y="350981"/>
                    <a:pt x="4359563" y="214745"/>
                    <a:pt x="4301836" y="140854"/>
                  </a:cubicBezTo>
                  <a:cubicBezTo>
                    <a:pt x="4244109" y="66963"/>
                    <a:pt x="3766126" y="0"/>
                    <a:pt x="3525981" y="2309"/>
                  </a:cubicBezTo>
                  <a:cubicBezTo>
                    <a:pt x="3285836" y="4618"/>
                    <a:pt x="3045690" y="129309"/>
                    <a:pt x="2860963" y="154709"/>
                  </a:cubicBezTo>
                  <a:cubicBezTo>
                    <a:pt x="2676236" y="180109"/>
                    <a:pt x="2567709" y="161636"/>
                    <a:pt x="2417618" y="154709"/>
                  </a:cubicBezTo>
                  <a:cubicBezTo>
                    <a:pt x="2267527" y="147782"/>
                    <a:pt x="2071254" y="117763"/>
                    <a:pt x="1960418" y="113145"/>
                  </a:cubicBezTo>
                  <a:cubicBezTo>
                    <a:pt x="1849582" y="108527"/>
                    <a:pt x="1798781" y="117764"/>
                    <a:pt x="1752599" y="127000"/>
                  </a:cubicBezTo>
                  <a:cubicBezTo>
                    <a:pt x="1706417" y="136236"/>
                    <a:pt x="1704109" y="173182"/>
                    <a:pt x="1683327" y="18241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rot="16200000" flipH="1">
              <a:off x="3786182" y="6072206"/>
              <a:ext cx="285754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6000760" y="6072205"/>
              <a:ext cx="28575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7930380" y="5429264"/>
              <a:ext cx="427834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Полилиния 30"/>
            <p:cNvSpPr/>
            <p:nvPr/>
          </p:nvSpPr>
          <p:spPr>
            <a:xfrm>
              <a:off x="3934691" y="5680364"/>
              <a:ext cx="4225636" cy="845127"/>
            </a:xfrm>
            <a:custGeom>
              <a:avLst/>
              <a:gdLst>
                <a:gd name="connsiteX0" fmla="*/ 0 w 4225636"/>
                <a:gd name="connsiteY0" fmla="*/ 526472 h 845127"/>
                <a:gd name="connsiteX1" fmla="*/ 429491 w 4225636"/>
                <a:gd name="connsiteY1" fmla="*/ 720436 h 845127"/>
                <a:gd name="connsiteX2" fmla="*/ 1662545 w 4225636"/>
                <a:gd name="connsiteY2" fmla="*/ 817418 h 845127"/>
                <a:gd name="connsiteX3" fmla="*/ 2216727 w 4225636"/>
                <a:gd name="connsiteY3" fmla="*/ 554181 h 845127"/>
                <a:gd name="connsiteX4" fmla="*/ 2618509 w 4225636"/>
                <a:gd name="connsiteY4" fmla="*/ 665018 h 845127"/>
                <a:gd name="connsiteX5" fmla="*/ 3810000 w 4225636"/>
                <a:gd name="connsiteY5" fmla="*/ 290945 h 845127"/>
                <a:gd name="connsiteX6" fmla="*/ 4225636 w 4225636"/>
                <a:gd name="connsiteY6" fmla="*/ 0 h 84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5636" h="845127">
                  <a:moveTo>
                    <a:pt x="0" y="526472"/>
                  </a:moveTo>
                  <a:cubicBezTo>
                    <a:pt x="76200" y="599208"/>
                    <a:pt x="152400" y="671945"/>
                    <a:pt x="429491" y="720436"/>
                  </a:cubicBezTo>
                  <a:cubicBezTo>
                    <a:pt x="706582" y="768927"/>
                    <a:pt x="1364672" y="845127"/>
                    <a:pt x="1662545" y="817418"/>
                  </a:cubicBezTo>
                  <a:cubicBezTo>
                    <a:pt x="1960418" y="789709"/>
                    <a:pt x="2057400" y="579581"/>
                    <a:pt x="2216727" y="554181"/>
                  </a:cubicBezTo>
                  <a:cubicBezTo>
                    <a:pt x="2376054" y="528781"/>
                    <a:pt x="2352963" y="708891"/>
                    <a:pt x="2618509" y="665018"/>
                  </a:cubicBezTo>
                  <a:cubicBezTo>
                    <a:pt x="2884055" y="621145"/>
                    <a:pt x="3542146" y="401781"/>
                    <a:pt x="3810000" y="290945"/>
                  </a:cubicBezTo>
                  <a:cubicBezTo>
                    <a:pt x="4077854" y="180109"/>
                    <a:pt x="4156363" y="53109"/>
                    <a:pt x="4225636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31"/>
          <p:cNvGrpSpPr/>
          <p:nvPr/>
        </p:nvGrpSpPr>
        <p:grpSpPr>
          <a:xfrm>
            <a:off x="500034" y="3704214"/>
            <a:ext cx="6357981" cy="939232"/>
            <a:chOff x="714348" y="3632775"/>
            <a:chExt cx="4451927" cy="939225"/>
          </a:xfrm>
        </p:grpSpPr>
        <p:sp>
          <p:nvSpPr>
            <p:cNvPr id="18" name="Полилиния 17"/>
            <p:cNvSpPr/>
            <p:nvPr/>
          </p:nvSpPr>
          <p:spPr>
            <a:xfrm>
              <a:off x="714348" y="3632775"/>
              <a:ext cx="4451927" cy="641209"/>
            </a:xfrm>
            <a:custGeom>
              <a:avLst/>
              <a:gdLst>
                <a:gd name="connsiteX0" fmla="*/ 990600 w 4451927"/>
                <a:gd name="connsiteY0" fmla="*/ 270163 h 773545"/>
                <a:gd name="connsiteX1" fmla="*/ 893619 w 4451927"/>
                <a:gd name="connsiteY1" fmla="*/ 270163 h 773545"/>
                <a:gd name="connsiteX2" fmla="*/ 311728 w 4451927"/>
                <a:gd name="connsiteY2" fmla="*/ 422563 h 773545"/>
                <a:gd name="connsiteX3" fmla="*/ 353291 w 4451927"/>
                <a:gd name="connsiteY3" fmla="*/ 713509 h 773545"/>
                <a:gd name="connsiteX4" fmla="*/ 2431473 w 4451927"/>
                <a:gd name="connsiteY4" fmla="*/ 741218 h 773545"/>
                <a:gd name="connsiteX5" fmla="*/ 2999510 w 4451927"/>
                <a:gd name="connsiteY5" fmla="*/ 519545 h 773545"/>
                <a:gd name="connsiteX6" fmla="*/ 3913910 w 4451927"/>
                <a:gd name="connsiteY6" fmla="*/ 477981 h 773545"/>
                <a:gd name="connsiteX7" fmla="*/ 4440382 w 4451927"/>
                <a:gd name="connsiteY7" fmla="*/ 187036 h 773545"/>
                <a:gd name="connsiteX8" fmla="*/ 3844637 w 4451927"/>
                <a:gd name="connsiteY8" fmla="*/ 6927 h 773545"/>
                <a:gd name="connsiteX9" fmla="*/ 2763982 w 4451927"/>
                <a:gd name="connsiteY9" fmla="*/ 145472 h 773545"/>
                <a:gd name="connsiteX10" fmla="*/ 1004455 w 4451927"/>
                <a:gd name="connsiteY10" fmla="*/ 214745 h 773545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51927" h="641209">
                  <a:moveTo>
                    <a:pt x="990600" y="137827"/>
                  </a:moveTo>
                  <a:cubicBezTo>
                    <a:pt x="998682" y="125127"/>
                    <a:pt x="1006764" y="112427"/>
                    <a:pt x="893619" y="137827"/>
                  </a:cubicBezTo>
                  <a:cubicBezTo>
                    <a:pt x="780474" y="163227"/>
                    <a:pt x="401783" y="216336"/>
                    <a:pt x="311728" y="290227"/>
                  </a:cubicBezTo>
                  <a:cubicBezTo>
                    <a:pt x="221673" y="364118"/>
                    <a:pt x="0" y="528064"/>
                    <a:pt x="353291" y="581173"/>
                  </a:cubicBezTo>
                  <a:cubicBezTo>
                    <a:pt x="706582" y="634282"/>
                    <a:pt x="1990437" y="641209"/>
                    <a:pt x="2431473" y="608882"/>
                  </a:cubicBezTo>
                  <a:cubicBezTo>
                    <a:pt x="2872509" y="576555"/>
                    <a:pt x="2752437" y="431082"/>
                    <a:pt x="2999510" y="387209"/>
                  </a:cubicBezTo>
                  <a:cubicBezTo>
                    <a:pt x="3246583" y="343336"/>
                    <a:pt x="3673765" y="401063"/>
                    <a:pt x="3913910" y="345645"/>
                  </a:cubicBezTo>
                  <a:cubicBezTo>
                    <a:pt x="4154055" y="290227"/>
                    <a:pt x="4451927" y="109400"/>
                    <a:pt x="4440382" y="54700"/>
                  </a:cubicBezTo>
                  <a:cubicBezTo>
                    <a:pt x="4428837" y="0"/>
                    <a:pt x="4124037" y="24369"/>
                    <a:pt x="3844637" y="17442"/>
                  </a:cubicBezTo>
                  <a:cubicBezTo>
                    <a:pt x="3565237" y="10515"/>
                    <a:pt x="3237346" y="2308"/>
                    <a:pt x="2763982" y="13136"/>
                  </a:cubicBezTo>
                  <a:cubicBezTo>
                    <a:pt x="2290618" y="23964"/>
                    <a:pt x="1647536" y="65090"/>
                    <a:pt x="1004455" y="824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714348" y="4214818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29" idx="5"/>
            </p:cNvCxnSpPr>
            <p:nvPr/>
          </p:nvCxnSpPr>
          <p:spPr>
            <a:xfrm rot="16200000" flipH="1">
              <a:off x="4984105" y="3875740"/>
              <a:ext cx="330775" cy="87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3572662" y="4142586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3215472" y="4356900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Полилиния 28"/>
            <p:cNvSpPr/>
            <p:nvPr/>
          </p:nvSpPr>
          <p:spPr>
            <a:xfrm>
              <a:off x="858982" y="4045527"/>
              <a:ext cx="4294909" cy="526473"/>
            </a:xfrm>
            <a:custGeom>
              <a:avLst/>
              <a:gdLst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94909" h="526473">
                  <a:moveTo>
                    <a:pt x="0" y="304800"/>
                  </a:moveTo>
                  <a:cubicBezTo>
                    <a:pt x="136236" y="387927"/>
                    <a:pt x="272473" y="471055"/>
                    <a:pt x="692727" y="498764"/>
                  </a:cubicBezTo>
                  <a:cubicBezTo>
                    <a:pt x="1112981" y="526473"/>
                    <a:pt x="2163618" y="521855"/>
                    <a:pt x="2521527" y="471055"/>
                  </a:cubicBezTo>
                  <a:cubicBezTo>
                    <a:pt x="2879436" y="420255"/>
                    <a:pt x="2618509" y="240146"/>
                    <a:pt x="2840182" y="193964"/>
                  </a:cubicBezTo>
                  <a:cubicBezTo>
                    <a:pt x="3061855" y="147782"/>
                    <a:pt x="3609109" y="226291"/>
                    <a:pt x="3851563" y="193964"/>
                  </a:cubicBezTo>
                  <a:cubicBezTo>
                    <a:pt x="4094017" y="161637"/>
                    <a:pt x="4194463" y="80818"/>
                    <a:pt x="4294909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олилиния 27"/>
          <p:cNvSpPr/>
          <p:nvPr/>
        </p:nvSpPr>
        <p:spPr>
          <a:xfrm>
            <a:off x="214282" y="4929198"/>
            <a:ext cx="3357586" cy="708891"/>
          </a:xfrm>
          <a:custGeom>
            <a:avLst/>
            <a:gdLst>
              <a:gd name="connsiteX0" fmla="*/ 1304636 w 3302000"/>
              <a:gd name="connsiteY0" fmla="*/ 115454 h 708891"/>
              <a:gd name="connsiteX1" fmla="*/ 16164 w 3302000"/>
              <a:gd name="connsiteY1" fmla="*/ 337127 h 708891"/>
              <a:gd name="connsiteX2" fmla="*/ 1207655 w 3302000"/>
              <a:gd name="connsiteY2" fmla="*/ 669636 h 708891"/>
              <a:gd name="connsiteX3" fmla="*/ 1858818 w 3302000"/>
              <a:gd name="connsiteY3" fmla="*/ 572654 h 708891"/>
              <a:gd name="connsiteX4" fmla="*/ 2731655 w 3302000"/>
              <a:gd name="connsiteY4" fmla="*/ 558799 h 708891"/>
              <a:gd name="connsiteX5" fmla="*/ 3230418 w 3302000"/>
              <a:gd name="connsiteY5" fmla="*/ 226290 h 708891"/>
              <a:gd name="connsiteX6" fmla="*/ 2302164 w 3302000"/>
              <a:gd name="connsiteY6" fmla="*/ 32327 h 708891"/>
              <a:gd name="connsiteX7" fmla="*/ 1844964 w 3302000"/>
              <a:gd name="connsiteY7" fmla="*/ 32327 h 708891"/>
              <a:gd name="connsiteX8" fmla="*/ 1387764 w 3302000"/>
              <a:gd name="connsiteY8" fmla="*/ 115454 h 708891"/>
              <a:gd name="connsiteX9" fmla="*/ 1304636 w 3302000"/>
              <a:gd name="connsiteY9" fmla="*/ 115454 h 708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02000" h="708891">
                <a:moveTo>
                  <a:pt x="1304636" y="115454"/>
                </a:moveTo>
                <a:cubicBezTo>
                  <a:pt x="1076036" y="152399"/>
                  <a:pt x="32328" y="244763"/>
                  <a:pt x="16164" y="337127"/>
                </a:cubicBezTo>
                <a:cubicBezTo>
                  <a:pt x="0" y="429491"/>
                  <a:pt x="900546" y="630382"/>
                  <a:pt x="1207655" y="669636"/>
                </a:cubicBezTo>
                <a:cubicBezTo>
                  <a:pt x="1514764" y="708891"/>
                  <a:pt x="1604818" y="591127"/>
                  <a:pt x="1858818" y="572654"/>
                </a:cubicBezTo>
                <a:cubicBezTo>
                  <a:pt x="2112818" y="554181"/>
                  <a:pt x="2503055" y="616526"/>
                  <a:pt x="2731655" y="558799"/>
                </a:cubicBezTo>
                <a:cubicBezTo>
                  <a:pt x="2960255" y="501072"/>
                  <a:pt x="3302000" y="314035"/>
                  <a:pt x="3230418" y="226290"/>
                </a:cubicBezTo>
                <a:cubicBezTo>
                  <a:pt x="3158836" y="138545"/>
                  <a:pt x="2533073" y="64654"/>
                  <a:pt x="2302164" y="32327"/>
                </a:cubicBezTo>
                <a:cubicBezTo>
                  <a:pt x="2071255" y="0"/>
                  <a:pt x="1997364" y="18472"/>
                  <a:pt x="1844964" y="32327"/>
                </a:cubicBezTo>
                <a:cubicBezTo>
                  <a:pt x="1692564" y="46182"/>
                  <a:pt x="1475510" y="101599"/>
                  <a:pt x="1387764" y="115454"/>
                </a:cubicBezTo>
                <a:cubicBezTo>
                  <a:pt x="1300018" y="129309"/>
                  <a:pt x="1533236" y="78509"/>
                  <a:pt x="1304636" y="11545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1428728" y="5715016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1929588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2786844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3356760" y="5357032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72200" y="5428470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олилиния 53"/>
          <p:cNvSpPr/>
          <p:nvPr/>
        </p:nvSpPr>
        <p:spPr>
          <a:xfrm>
            <a:off x="207818" y="5458691"/>
            <a:ext cx="3387436" cy="436418"/>
          </a:xfrm>
          <a:custGeom>
            <a:avLst/>
            <a:gdLst>
              <a:gd name="connsiteX0" fmla="*/ 0 w 3387436"/>
              <a:gd name="connsiteY0" fmla="*/ 96982 h 436418"/>
              <a:gd name="connsiteX1" fmla="*/ 374073 w 3387436"/>
              <a:gd name="connsiteY1" fmla="*/ 304800 h 436418"/>
              <a:gd name="connsiteX2" fmla="*/ 1357746 w 3387436"/>
              <a:gd name="connsiteY2" fmla="*/ 429491 h 436418"/>
              <a:gd name="connsiteX3" fmla="*/ 1828800 w 3387436"/>
              <a:gd name="connsiteY3" fmla="*/ 346364 h 436418"/>
              <a:gd name="connsiteX4" fmla="*/ 2729346 w 3387436"/>
              <a:gd name="connsiteY4" fmla="*/ 346364 h 436418"/>
              <a:gd name="connsiteX5" fmla="*/ 3297382 w 3387436"/>
              <a:gd name="connsiteY5" fmla="*/ 110836 h 436418"/>
              <a:gd name="connsiteX6" fmla="*/ 3269673 w 3387436"/>
              <a:gd name="connsiteY6" fmla="*/ 0 h 43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7436" h="436418">
                <a:moveTo>
                  <a:pt x="0" y="96982"/>
                </a:moveTo>
                <a:cubicBezTo>
                  <a:pt x="73891" y="173182"/>
                  <a:pt x="147782" y="249382"/>
                  <a:pt x="374073" y="304800"/>
                </a:cubicBezTo>
                <a:cubicBezTo>
                  <a:pt x="600364" y="360218"/>
                  <a:pt x="1115292" y="422564"/>
                  <a:pt x="1357746" y="429491"/>
                </a:cubicBezTo>
                <a:cubicBezTo>
                  <a:pt x="1600201" y="436418"/>
                  <a:pt x="1600200" y="360219"/>
                  <a:pt x="1828800" y="346364"/>
                </a:cubicBezTo>
                <a:cubicBezTo>
                  <a:pt x="2057400" y="332510"/>
                  <a:pt x="2484582" y="385619"/>
                  <a:pt x="2729346" y="346364"/>
                </a:cubicBezTo>
                <a:cubicBezTo>
                  <a:pt x="2974110" y="307109"/>
                  <a:pt x="3207328" y="168563"/>
                  <a:pt x="3297382" y="110836"/>
                </a:cubicBezTo>
                <a:cubicBezTo>
                  <a:pt x="3387436" y="53109"/>
                  <a:pt x="3328554" y="26554"/>
                  <a:pt x="3269673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43600" y="1066800"/>
            <a:ext cx="3172691" cy="1953491"/>
          </a:xfrm>
          <a:custGeom>
            <a:avLst/>
            <a:gdLst>
              <a:gd name="connsiteX0" fmla="*/ 0 w 3172691"/>
              <a:gd name="connsiteY0" fmla="*/ 1953491 h 1953491"/>
              <a:gd name="connsiteX1" fmla="*/ 374073 w 3172691"/>
              <a:gd name="connsiteY1" fmla="*/ 1828800 h 1953491"/>
              <a:gd name="connsiteX2" fmla="*/ 762000 w 3172691"/>
              <a:gd name="connsiteY2" fmla="*/ 1510145 h 1953491"/>
              <a:gd name="connsiteX3" fmla="*/ 997527 w 3172691"/>
              <a:gd name="connsiteY3" fmla="*/ 1371600 h 1953491"/>
              <a:gd name="connsiteX4" fmla="*/ 1219200 w 3172691"/>
              <a:gd name="connsiteY4" fmla="*/ 1288473 h 1953491"/>
              <a:gd name="connsiteX5" fmla="*/ 1510145 w 3172691"/>
              <a:gd name="connsiteY5" fmla="*/ 1094509 h 1953491"/>
              <a:gd name="connsiteX6" fmla="*/ 1787236 w 3172691"/>
              <a:gd name="connsiteY6" fmla="*/ 942109 h 1953491"/>
              <a:gd name="connsiteX7" fmla="*/ 1842655 w 3172691"/>
              <a:gd name="connsiteY7" fmla="*/ 595745 h 1953491"/>
              <a:gd name="connsiteX8" fmla="*/ 2105891 w 3172691"/>
              <a:gd name="connsiteY8" fmla="*/ 512618 h 1953491"/>
              <a:gd name="connsiteX9" fmla="*/ 2147455 w 3172691"/>
              <a:gd name="connsiteY9" fmla="*/ 360218 h 1953491"/>
              <a:gd name="connsiteX10" fmla="*/ 2286000 w 3172691"/>
              <a:gd name="connsiteY10" fmla="*/ 318655 h 1953491"/>
              <a:gd name="connsiteX11" fmla="*/ 2646218 w 3172691"/>
              <a:gd name="connsiteY11" fmla="*/ 193964 h 1953491"/>
              <a:gd name="connsiteX12" fmla="*/ 2992582 w 3172691"/>
              <a:gd name="connsiteY12" fmla="*/ 55418 h 1953491"/>
              <a:gd name="connsiteX13" fmla="*/ 3172691 w 3172691"/>
              <a:gd name="connsiteY13" fmla="*/ 0 h 195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2691" h="1953491">
                <a:moveTo>
                  <a:pt x="0" y="1953491"/>
                </a:moveTo>
                <a:cubicBezTo>
                  <a:pt x="123536" y="1928091"/>
                  <a:pt x="247073" y="1902691"/>
                  <a:pt x="374073" y="1828800"/>
                </a:cubicBezTo>
                <a:cubicBezTo>
                  <a:pt x="501073" y="1754909"/>
                  <a:pt x="658091" y="1586345"/>
                  <a:pt x="762000" y="1510145"/>
                </a:cubicBezTo>
                <a:cubicBezTo>
                  <a:pt x="865909" y="1433945"/>
                  <a:pt x="921327" y="1408545"/>
                  <a:pt x="997527" y="1371600"/>
                </a:cubicBezTo>
                <a:cubicBezTo>
                  <a:pt x="1073727" y="1334655"/>
                  <a:pt x="1133764" y="1334655"/>
                  <a:pt x="1219200" y="1288473"/>
                </a:cubicBezTo>
                <a:cubicBezTo>
                  <a:pt x="1304636" y="1242291"/>
                  <a:pt x="1415472" y="1152236"/>
                  <a:pt x="1510145" y="1094509"/>
                </a:cubicBezTo>
                <a:cubicBezTo>
                  <a:pt x="1604818" y="1036782"/>
                  <a:pt x="1731818" y="1025236"/>
                  <a:pt x="1787236" y="942109"/>
                </a:cubicBezTo>
                <a:cubicBezTo>
                  <a:pt x="1842654" y="858982"/>
                  <a:pt x="1789546" y="667327"/>
                  <a:pt x="1842655" y="595745"/>
                </a:cubicBezTo>
                <a:cubicBezTo>
                  <a:pt x="1895764" y="524163"/>
                  <a:pt x="2055091" y="551872"/>
                  <a:pt x="2105891" y="512618"/>
                </a:cubicBezTo>
                <a:cubicBezTo>
                  <a:pt x="2156691" y="473364"/>
                  <a:pt x="2117437" y="392545"/>
                  <a:pt x="2147455" y="360218"/>
                </a:cubicBezTo>
                <a:cubicBezTo>
                  <a:pt x="2177473" y="327891"/>
                  <a:pt x="2202873" y="346364"/>
                  <a:pt x="2286000" y="318655"/>
                </a:cubicBezTo>
                <a:cubicBezTo>
                  <a:pt x="2369127" y="290946"/>
                  <a:pt x="2528454" y="237837"/>
                  <a:pt x="2646218" y="193964"/>
                </a:cubicBezTo>
                <a:cubicBezTo>
                  <a:pt x="2763982" y="150091"/>
                  <a:pt x="2904837" y="87745"/>
                  <a:pt x="2992582" y="55418"/>
                </a:cubicBezTo>
                <a:cubicBezTo>
                  <a:pt x="3080327" y="23091"/>
                  <a:pt x="3126509" y="11545"/>
                  <a:pt x="3172691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218218" y="1593273"/>
            <a:ext cx="2008909" cy="1468582"/>
          </a:xfrm>
          <a:custGeom>
            <a:avLst/>
            <a:gdLst>
              <a:gd name="connsiteX0" fmla="*/ 0 w 2008909"/>
              <a:gd name="connsiteY0" fmla="*/ 1468582 h 1468582"/>
              <a:gd name="connsiteX1" fmla="*/ 374073 w 2008909"/>
              <a:gd name="connsiteY1" fmla="*/ 1039091 h 1468582"/>
              <a:gd name="connsiteX2" fmla="*/ 595746 w 2008909"/>
              <a:gd name="connsiteY2" fmla="*/ 900545 h 1468582"/>
              <a:gd name="connsiteX3" fmla="*/ 886691 w 2008909"/>
              <a:gd name="connsiteY3" fmla="*/ 762000 h 1468582"/>
              <a:gd name="connsiteX4" fmla="*/ 1163782 w 2008909"/>
              <a:gd name="connsiteY4" fmla="*/ 512618 h 1468582"/>
              <a:gd name="connsiteX5" fmla="*/ 1288473 w 2008909"/>
              <a:gd name="connsiteY5" fmla="*/ 374072 h 1468582"/>
              <a:gd name="connsiteX6" fmla="*/ 1565564 w 2008909"/>
              <a:gd name="connsiteY6" fmla="*/ 374072 h 1468582"/>
              <a:gd name="connsiteX7" fmla="*/ 1814946 w 2008909"/>
              <a:gd name="connsiteY7" fmla="*/ 96982 h 1468582"/>
              <a:gd name="connsiteX8" fmla="*/ 1870364 w 2008909"/>
              <a:gd name="connsiteY8" fmla="*/ 55418 h 1468582"/>
              <a:gd name="connsiteX9" fmla="*/ 2008909 w 2008909"/>
              <a:gd name="connsiteY9" fmla="*/ 0 h 146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8909" h="1468582">
                <a:moveTo>
                  <a:pt x="0" y="1468582"/>
                </a:moveTo>
                <a:cubicBezTo>
                  <a:pt x="137391" y="1301173"/>
                  <a:pt x="274782" y="1133764"/>
                  <a:pt x="374073" y="1039091"/>
                </a:cubicBezTo>
                <a:cubicBezTo>
                  <a:pt x="473364" y="944418"/>
                  <a:pt x="510310" y="946727"/>
                  <a:pt x="595746" y="900545"/>
                </a:cubicBezTo>
                <a:cubicBezTo>
                  <a:pt x="681182" y="854363"/>
                  <a:pt x="792019" y="826654"/>
                  <a:pt x="886691" y="762000"/>
                </a:cubicBezTo>
                <a:cubicBezTo>
                  <a:pt x="981363" y="697346"/>
                  <a:pt x="1096818" y="577273"/>
                  <a:pt x="1163782" y="512618"/>
                </a:cubicBezTo>
                <a:cubicBezTo>
                  <a:pt x="1230746" y="447963"/>
                  <a:pt x="1221509" y="397163"/>
                  <a:pt x="1288473" y="374072"/>
                </a:cubicBezTo>
                <a:cubicBezTo>
                  <a:pt x="1355437" y="350981"/>
                  <a:pt x="1477819" y="420254"/>
                  <a:pt x="1565564" y="374072"/>
                </a:cubicBezTo>
                <a:cubicBezTo>
                  <a:pt x="1653309" y="327890"/>
                  <a:pt x="1764146" y="150091"/>
                  <a:pt x="1814946" y="96982"/>
                </a:cubicBezTo>
                <a:cubicBezTo>
                  <a:pt x="1865746" y="43873"/>
                  <a:pt x="1838037" y="71582"/>
                  <a:pt x="1870364" y="55418"/>
                </a:cubicBezTo>
                <a:cubicBezTo>
                  <a:pt x="1902691" y="39254"/>
                  <a:pt x="1955800" y="19627"/>
                  <a:pt x="2008909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007927" y="3131127"/>
            <a:ext cx="1094509" cy="83128"/>
          </a:xfrm>
          <a:custGeom>
            <a:avLst/>
            <a:gdLst>
              <a:gd name="connsiteX0" fmla="*/ 0 w 1094509"/>
              <a:gd name="connsiteY0" fmla="*/ 0 h 83128"/>
              <a:gd name="connsiteX1" fmla="*/ 845128 w 1094509"/>
              <a:gd name="connsiteY1" fmla="*/ 13855 h 83128"/>
              <a:gd name="connsiteX2" fmla="*/ 1094509 w 1094509"/>
              <a:gd name="connsiteY2" fmla="*/ 83128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4509" h="83128">
                <a:moveTo>
                  <a:pt x="0" y="0"/>
                </a:moveTo>
                <a:cubicBezTo>
                  <a:pt x="331355" y="0"/>
                  <a:pt x="662710" y="0"/>
                  <a:pt x="845128" y="13855"/>
                </a:cubicBezTo>
                <a:cubicBezTo>
                  <a:pt x="1027546" y="27710"/>
                  <a:pt x="1061027" y="55419"/>
                  <a:pt x="1094509" y="831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9"/>
          <p:cNvGrpSpPr/>
          <p:nvPr/>
        </p:nvGrpSpPr>
        <p:grpSpPr>
          <a:xfrm>
            <a:off x="3786182" y="5000637"/>
            <a:ext cx="4431001" cy="1285884"/>
            <a:chOff x="3786182" y="5000636"/>
            <a:chExt cx="4431001" cy="1524855"/>
          </a:xfrm>
        </p:grpSpPr>
        <p:sp>
          <p:nvSpPr>
            <p:cNvPr id="15" name="Полилиния 14"/>
            <p:cNvSpPr/>
            <p:nvPr/>
          </p:nvSpPr>
          <p:spPr>
            <a:xfrm>
              <a:off x="3786182" y="5000636"/>
              <a:ext cx="4431001" cy="1213295"/>
            </a:xfrm>
            <a:custGeom>
              <a:avLst/>
              <a:gdLst>
                <a:gd name="connsiteX0" fmla="*/ 1683327 w 4359563"/>
                <a:gd name="connsiteY0" fmla="*/ 182418 h 852054"/>
                <a:gd name="connsiteX1" fmla="*/ 1627908 w 4359563"/>
                <a:gd name="connsiteY1" fmla="*/ 182418 h 852054"/>
                <a:gd name="connsiteX2" fmla="*/ 519545 w 4359563"/>
                <a:gd name="connsiteY2" fmla="*/ 404090 h 852054"/>
                <a:gd name="connsiteX3" fmla="*/ 187036 w 4359563"/>
                <a:gd name="connsiteY3" fmla="*/ 708890 h 852054"/>
                <a:gd name="connsiteX4" fmla="*/ 1641763 w 4359563"/>
                <a:gd name="connsiteY4" fmla="*/ 847436 h 852054"/>
                <a:gd name="connsiteX5" fmla="*/ 2237508 w 4359563"/>
                <a:gd name="connsiteY5" fmla="*/ 681181 h 852054"/>
                <a:gd name="connsiteX6" fmla="*/ 2777836 w 4359563"/>
                <a:gd name="connsiteY6" fmla="*/ 708890 h 852054"/>
                <a:gd name="connsiteX7" fmla="*/ 3872345 w 4359563"/>
                <a:gd name="connsiteY7" fmla="*/ 445654 h 852054"/>
                <a:gd name="connsiteX8" fmla="*/ 4301836 w 4359563"/>
                <a:gd name="connsiteY8" fmla="*/ 140854 h 852054"/>
                <a:gd name="connsiteX9" fmla="*/ 3525981 w 4359563"/>
                <a:gd name="connsiteY9" fmla="*/ 2309 h 852054"/>
                <a:gd name="connsiteX10" fmla="*/ 2860963 w 4359563"/>
                <a:gd name="connsiteY10" fmla="*/ 154709 h 852054"/>
                <a:gd name="connsiteX11" fmla="*/ 2417618 w 4359563"/>
                <a:gd name="connsiteY11" fmla="*/ 154709 h 852054"/>
                <a:gd name="connsiteX12" fmla="*/ 1960418 w 4359563"/>
                <a:gd name="connsiteY12" fmla="*/ 113145 h 852054"/>
                <a:gd name="connsiteX13" fmla="*/ 1752599 w 4359563"/>
                <a:gd name="connsiteY13" fmla="*/ 127000 h 852054"/>
                <a:gd name="connsiteX14" fmla="*/ 1683327 w 4359563"/>
                <a:gd name="connsiteY14" fmla="*/ 182418 h 85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9563" h="852054">
                  <a:moveTo>
                    <a:pt x="1683327" y="182418"/>
                  </a:moveTo>
                  <a:cubicBezTo>
                    <a:pt x="1662545" y="191654"/>
                    <a:pt x="1627908" y="182418"/>
                    <a:pt x="1627908" y="182418"/>
                  </a:cubicBezTo>
                  <a:cubicBezTo>
                    <a:pt x="1433944" y="219363"/>
                    <a:pt x="759690" y="316345"/>
                    <a:pt x="519545" y="404090"/>
                  </a:cubicBezTo>
                  <a:cubicBezTo>
                    <a:pt x="279400" y="491835"/>
                    <a:pt x="0" y="634999"/>
                    <a:pt x="187036" y="708890"/>
                  </a:cubicBezTo>
                  <a:cubicBezTo>
                    <a:pt x="374072" y="782781"/>
                    <a:pt x="1300018" y="852054"/>
                    <a:pt x="1641763" y="847436"/>
                  </a:cubicBezTo>
                  <a:cubicBezTo>
                    <a:pt x="1983508" y="842818"/>
                    <a:pt x="2048163" y="704272"/>
                    <a:pt x="2237508" y="681181"/>
                  </a:cubicBezTo>
                  <a:cubicBezTo>
                    <a:pt x="2426853" y="658090"/>
                    <a:pt x="2505363" y="748144"/>
                    <a:pt x="2777836" y="708890"/>
                  </a:cubicBezTo>
                  <a:cubicBezTo>
                    <a:pt x="3050309" y="669636"/>
                    <a:pt x="3618345" y="540327"/>
                    <a:pt x="3872345" y="445654"/>
                  </a:cubicBezTo>
                  <a:cubicBezTo>
                    <a:pt x="4126345" y="350981"/>
                    <a:pt x="4359563" y="214745"/>
                    <a:pt x="4301836" y="140854"/>
                  </a:cubicBezTo>
                  <a:cubicBezTo>
                    <a:pt x="4244109" y="66963"/>
                    <a:pt x="3766126" y="0"/>
                    <a:pt x="3525981" y="2309"/>
                  </a:cubicBezTo>
                  <a:cubicBezTo>
                    <a:pt x="3285836" y="4618"/>
                    <a:pt x="3045690" y="129309"/>
                    <a:pt x="2860963" y="154709"/>
                  </a:cubicBezTo>
                  <a:cubicBezTo>
                    <a:pt x="2676236" y="180109"/>
                    <a:pt x="2567709" y="161636"/>
                    <a:pt x="2417618" y="154709"/>
                  </a:cubicBezTo>
                  <a:cubicBezTo>
                    <a:pt x="2267527" y="147782"/>
                    <a:pt x="2071254" y="117763"/>
                    <a:pt x="1960418" y="113145"/>
                  </a:cubicBezTo>
                  <a:cubicBezTo>
                    <a:pt x="1849582" y="108527"/>
                    <a:pt x="1798781" y="117764"/>
                    <a:pt x="1752599" y="127000"/>
                  </a:cubicBezTo>
                  <a:cubicBezTo>
                    <a:pt x="1706417" y="136236"/>
                    <a:pt x="1704109" y="173182"/>
                    <a:pt x="1683327" y="18241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rot="16200000" flipH="1">
              <a:off x="3786182" y="6072206"/>
              <a:ext cx="285754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6000760" y="6072205"/>
              <a:ext cx="28575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7930380" y="5429264"/>
              <a:ext cx="427834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Полилиния 30"/>
            <p:cNvSpPr/>
            <p:nvPr/>
          </p:nvSpPr>
          <p:spPr>
            <a:xfrm>
              <a:off x="3934691" y="5680364"/>
              <a:ext cx="4225636" cy="845127"/>
            </a:xfrm>
            <a:custGeom>
              <a:avLst/>
              <a:gdLst>
                <a:gd name="connsiteX0" fmla="*/ 0 w 4225636"/>
                <a:gd name="connsiteY0" fmla="*/ 526472 h 845127"/>
                <a:gd name="connsiteX1" fmla="*/ 429491 w 4225636"/>
                <a:gd name="connsiteY1" fmla="*/ 720436 h 845127"/>
                <a:gd name="connsiteX2" fmla="*/ 1662545 w 4225636"/>
                <a:gd name="connsiteY2" fmla="*/ 817418 h 845127"/>
                <a:gd name="connsiteX3" fmla="*/ 2216727 w 4225636"/>
                <a:gd name="connsiteY3" fmla="*/ 554181 h 845127"/>
                <a:gd name="connsiteX4" fmla="*/ 2618509 w 4225636"/>
                <a:gd name="connsiteY4" fmla="*/ 665018 h 845127"/>
                <a:gd name="connsiteX5" fmla="*/ 3810000 w 4225636"/>
                <a:gd name="connsiteY5" fmla="*/ 290945 h 845127"/>
                <a:gd name="connsiteX6" fmla="*/ 4225636 w 4225636"/>
                <a:gd name="connsiteY6" fmla="*/ 0 h 84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5636" h="845127">
                  <a:moveTo>
                    <a:pt x="0" y="526472"/>
                  </a:moveTo>
                  <a:cubicBezTo>
                    <a:pt x="76200" y="599208"/>
                    <a:pt x="152400" y="671945"/>
                    <a:pt x="429491" y="720436"/>
                  </a:cubicBezTo>
                  <a:cubicBezTo>
                    <a:pt x="706582" y="768927"/>
                    <a:pt x="1364672" y="845127"/>
                    <a:pt x="1662545" y="817418"/>
                  </a:cubicBezTo>
                  <a:cubicBezTo>
                    <a:pt x="1960418" y="789709"/>
                    <a:pt x="2057400" y="579581"/>
                    <a:pt x="2216727" y="554181"/>
                  </a:cubicBezTo>
                  <a:cubicBezTo>
                    <a:pt x="2376054" y="528781"/>
                    <a:pt x="2352963" y="708891"/>
                    <a:pt x="2618509" y="665018"/>
                  </a:cubicBezTo>
                  <a:cubicBezTo>
                    <a:pt x="2884055" y="621145"/>
                    <a:pt x="3542146" y="401781"/>
                    <a:pt x="3810000" y="290945"/>
                  </a:cubicBezTo>
                  <a:cubicBezTo>
                    <a:pt x="4077854" y="180109"/>
                    <a:pt x="4156363" y="53109"/>
                    <a:pt x="4225636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31"/>
          <p:cNvGrpSpPr/>
          <p:nvPr/>
        </p:nvGrpSpPr>
        <p:grpSpPr>
          <a:xfrm>
            <a:off x="500034" y="3704214"/>
            <a:ext cx="6357981" cy="939232"/>
            <a:chOff x="714348" y="3632775"/>
            <a:chExt cx="4451927" cy="939225"/>
          </a:xfrm>
        </p:grpSpPr>
        <p:sp>
          <p:nvSpPr>
            <p:cNvPr id="18" name="Полилиния 17"/>
            <p:cNvSpPr/>
            <p:nvPr/>
          </p:nvSpPr>
          <p:spPr>
            <a:xfrm>
              <a:off x="714348" y="3632775"/>
              <a:ext cx="4451927" cy="641209"/>
            </a:xfrm>
            <a:custGeom>
              <a:avLst/>
              <a:gdLst>
                <a:gd name="connsiteX0" fmla="*/ 990600 w 4451927"/>
                <a:gd name="connsiteY0" fmla="*/ 270163 h 773545"/>
                <a:gd name="connsiteX1" fmla="*/ 893619 w 4451927"/>
                <a:gd name="connsiteY1" fmla="*/ 270163 h 773545"/>
                <a:gd name="connsiteX2" fmla="*/ 311728 w 4451927"/>
                <a:gd name="connsiteY2" fmla="*/ 422563 h 773545"/>
                <a:gd name="connsiteX3" fmla="*/ 353291 w 4451927"/>
                <a:gd name="connsiteY3" fmla="*/ 713509 h 773545"/>
                <a:gd name="connsiteX4" fmla="*/ 2431473 w 4451927"/>
                <a:gd name="connsiteY4" fmla="*/ 741218 h 773545"/>
                <a:gd name="connsiteX5" fmla="*/ 2999510 w 4451927"/>
                <a:gd name="connsiteY5" fmla="*/ 519545 h 773545"/>
                <a:gd name="connsiteX6" fmla="*/ 3913910 w 4451927"/>
                <a:gd name="connsiteY6" fmla="*/ 477981 h 773545"/>
                <a:gd name="connsiteX7" fmla="*/ 4440382 w 4451927"/>
                <a:gd name="connsiteY7" fmla="*/ 187036 h 773545"/>
                <a:gd name="connsiteX8" fmla="*/ 3844637 w 4451927"/>
                <a:gd name="connsiteY8" fmla="*/ 6927 h 773545"/>
                <a:gd name="connsiteX9" fmla="*/ 2763982 w 4451927"/>
                <a:gd name="connsiteY9" fmla="*/ 145472 h 773545"/>
                <a:gd name="connsiteX10" fmla="*/ 1004455 w 4451927"/>
                <a:gd name="connsiteY10" fmla="*/ 214745 h 773545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51927" h="641209">
                  <a:moveTo>
                    <a:pt x="990600" y="137827"/>
                  </a:moveTo>
                  <a:cubicBezTo>
                    <a:pt x="998682" y="125127"/>
                    <a:pt x="1006764" y="112427"/>
                    <a:pt x="893619" y="137827"/>
                  </a:cubicBezTo>
                  <a:cubicBezTo>
                    <a:pt x="780474" y="163227"/>
                    <a:pt x="401783" y="216336"/>
                    <a:pt x="311728" y="290227"/>
                  </a:cubicBezTo>
                  <a:cubicBezTo>
                    <a:pt x="221673" y="364118"/>
                    <a:pt x="0" y="528064"/>
                    <a:pt x="353291" y="581173"/>
                  </a:cubicBezTo>
                  <a:cubicBezTo>
                    <a:pt x="706582" y="634282"/>
                    <a:pt x="1990437" y="641209"/>
                    <a:pt x="2431473" y="608882"/>
                  </a:cubicBezTo>
                  <a:cubicBezTo>
                    <a:pt x="2872509" y="576555"/>
                    <a:pt x="2752437" y="431082"/>
                    <a:pt x="2999510" y="387209"/>
                  </a:cubicBezTo>
                  <a:cubicBezTo>
                    <a:pt x="3246583" y="343336"/>
                    <a:pt x="3673765" y="401063"/>
                    <a:pt x="3913910" y="345645"/>
                  </a:cubicBezTo>
                  <a:cubicBezTo>
                    <a:pt x="4154055" y="290227"/>
                    <a:pt x="4451927" y="109400"/>
                    <a:pt x="4440382" y="54700"/>
                  </a:cubicBezTo>
                  <a:cubicBezTo>
                    <a:pt x="4428837" y="0"/>
                    <a:pt x="4124037" y="24369"/>
                    <a:pt x="3844637" y="17442"/>
                  </a:cubicBezTo>
                  <a:cubicBezTo>
                    <a:pt x="3565237" y="10515"/>
                    <a:pt x="3237346" y="2308"/>
                    <a:pt x="2763982" y="13136"/>
                  </a:cubicBezTo>
                  <a:cubicBezTo>
                    <a:pt x="2290618" y="23964"/>
                    <a:pt x="1647536" y="65090"/>
                    <a:pt x="1004455" y="824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714348" y="4214818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29" idx="5"/>
            </p:cNvCxnSpPr>
            <p:nvPr/>
          </p:nvCxnSpPr>
          <p:spPr>
            <a:xfrm rot="16200000" flipH="1">
              <a:off x="4984105" y="3875740"/>
              <a:ext cx="330775" cy="87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3572662" y="4142586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3215472" y="4356900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Полилиния 28"/>
            <p:cNvSpPr/>
            <p:nvPr/>
          </p:nvSpPr>
          <p:spPr>
            <a:xfrm>
              <a:off x="858982" y="4045527"/>
              <a:ext cx="4294909" cy="526473"/>
            </a:xfrm>
            <a:custGeom>
              <a:avLst/>
              <a:gdLst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94909" h="526473">
                  <a:moveTo>
                    <a:pt x="0" y="304800"/>
                  </a:moveTo>
                  <a:cubicBezTo>
                    <a:pt x="136236" y="387927"/>
                    <a:pt x="272473" y="471055"/>
                    <a:pt x="692727" y="498764"/>
                  </a:cubicBezTo>
                  <a:cubicBezTo>
                    <a:pt x="1112981" y="526473"/>
                    <a:pt x="2163618" y="521855"/>
                    <a:pt x="2521527" y="471055"/>
                  </a:cubicBezTo>
                  <a:cubicBezTo>
                    <a:pt x="2879436" y="420255"/>
                    <a:pt x="2618509" y="240146"/>
                    <a:pt x="2840182" y="193964"/>
                  </a:cubicBezTo>
                  <a:cubicBezTo>
                    <a:pt x="3061855" y="147782"/>
                    <a:pt x="3609109" y="226291"/>
                    <a:pt x="3851563" y="193964"/>
                  </a:cubicBezTo>
                  <a:cubicBezTo>
                    <a:pt x="4094017" y="161637"/>
                    <a:pt x="4194463" y="80818"/>
                    <a:pt x="4294909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олилиния 27"/>
          <p:cNvSpPr/>
          <p:nvPr/>
        </p:nvSpPr>
        <p:spPr>
          <a:xfrm>
            <a:off x="214282" y="4929198"/>
            <a:ext cx="3357586" cy="708891"/>
          </a:xfrm>
          <a:custGeom>
            <a:avLst/>
            <a:gdLst>
              <a:gd name="connsiteX0" fmla="*/ 1304636 w 3302000"/>
              <a:gd name="connsiteY0" fmla="*/ 115454 h 708891"/>
              <a:gd name="connsiteX1" fmla="*/ 16164 w 3302000"/>
              <a:gd name="connsiteY1" fmla="*/ 337127 h 708891"/>
              <a:gd name="connsiteX2" fmla="*/ 1207655 w 3302000"/>
              <a:gd name="connsiteY2" fmla="*/ 669636 h 708891"/>
              <a:gd name="connsiteX3" fmla="*/ 1858818 w 3302000"/>
              <a:gd name="connsiteY3" fmla="*/ 572654 h 708891"/>
              <a:gd name="connsiteX4" fmla="*/ 2731655 w 3302000"/>
              <a:gd name="connsiteY4" fmla="*/ 558799 h 708891"/>
              <a:gd name="connsiteX5" fmla="*/ 3230418 w 3302000"/>
              <a:gd name="connsiteY5" fmla="*/ 226290 h 708891"/>
              <a:gd name="connsiteX6" fmla="*/ 2302164 w 3302000"/>
              <a:gd name="connsiteY6" fmla="*/ 32327 h 708891"/>
              <a:gd name="connsiteX7" fmla="*/ 1844964 w 3302000"/>
              <a:gd name="connsiteY7" fmla="*/ 32327 h 708891"/>
              <a:gd name="connsiteX8" fmla="*/ 1387764 w 3302000"/>
              <a:gd name="connsiteY8" fmla="*/ 115454 h 708891"/>
              <a:gd name="connsiteX9" fmla="*/ 1304636 w 3302000"/>
              <a:gd name="connsiteY9" fmla="*/ 115454 h 708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02000" h="708891">
                <a:moveTo>
                  <a:pt x="1304636" y="115454"/>
                </a:moveTo>
                <a:cubicBezTo>
                  <a:pt x="1076036" y="152399"/>
                  <a:pt x="32328" y="244763"/>
                  <a:pt x="16164" y="337127"/>
                </a:cubicBezTo>
                <a:cubicBezTo>
                  <a:pt x="0" y="429491"/>
                  <a:pt x="900546" y="630382"/>
                  <a:pt x="1207655" y="669636"/>
                </a:cubicBezTo>
                <a:cubicBezTo>
                  <a:pt x="1514764" y="708891"/>
                  <a:pt x="1604818" y="591127"/>
                  <a:pt x="1858818" y="572654"/>
                </a:cubicBezTo>
                <a:cubicBezTo>
                  <a:pt x="2112818" y="554181"/>
                  <a:pt x="2503055" y="616526"/>
                  <a:pt x="2731655" y="558799"/>
                </a:cubicBezTo>
                <a:cubicBezTo>
                  <a:pt x="2960255" y="501072"/>
                  <a:pt x="3302000" y="314035"/>
                  <a:pt x="3230418" y="226290"/>
                </a:cubicBezTo>
                <a:cubicBezTo>
                  <a:pt x="3158836" y="138545"/>
                  <a:pt x="2533073" y="64654"/>
                  <a:pt x="2302164" y="32327"/>
                </a:cubicBezTo>
                <a:cubicBezTo>
                  <a:pt x="2071255" y="0"/>
                  <a:pt x="1997364" y="18472"/>
                  <a:pt x="1844964" y="32327"/>
                </a:cubicBezTo>
                <a:cubicBezTo>
                  <a:pt x="1692564" y="46182"/>
                  <a:pt x="1475510" y="101599"/>
                  <a:pt x="1387764" y="115454"/>
                </a:cubicBezTo>
                <a:cubicBezTo>
                  <a:pt x="1300018" y="129309"/>
                  <a:pt x="1533236" y="78509"/>
                  <a:pt x="1304636" y="11545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1428728" y="5715016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1929588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2786844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3356760" y="5357032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72200" y="5428470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олилиния 53"/>
          <p:cNvSpPr/>
          <p:nvPr/>
        </p:nvSpPr>
        <p:spPr>
          <a:xfrm>
            <a:off x="207818" y="5458691"/>
            <a:ext cx="3387436" cy="436418"/>
          </a:xfrm>
          <a:custGeom>
            <a:avLst/>
            <a:gdLst>
              <a:gd name="connsiteX0" fmla="*/ 0 w 3387436"/>
              <a:gd name="connsiteY0" fmla="*/ 96982 h 436418"/>
              <a:gd name="connsiteX1" fmla="*/ 374073 w 3387436"/>
              <a:gd name="connsiteY1" fmla="*/ 304800 h 436418"/>
              <a:gd name="connsiteX2" fmla="*/ 1357746 w 3387436"/>
              <a:gd name="connsiteY2" fmla="*/ 429491 h 436418"/>
              <a:gd name="connsiteX3" fmla="*/ 1828800 w 3387436"/>
              <a:gd name="connsiteY3" fmla="*/ 346364 h 436418"/>
              <a:gd name="connsiteX4" fmla="*/ 2729346 w 3387436"/>
              <a:gd name="connsiteY4" fmla="*/ 346364 h 436418"/>
              <a:gd name="connsiteX5" fmla="*/ 3297382 w 3387436"/>
              <a:gd name="connsiteY5" fmla="*/ 110836 h 436418"/>
              <a:gd name="connsiteX6" fmla="*/ 3269673 w 3387436"/>
              <a:gd name="connsiteY6" fmla="*/ 0 h 43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7436" h="436418">
                <a:moveTo>
                  <a:pt x="0" y="96982"/>
                </a:moveTo>
                <a:cubicBezTo>
                  <a:pt x="73891" y="173182"/>
                  <a:pt x="147782" y="249382"/>
                  <a:pt x="374073" y="304800"/>
                </a:cubicBezTo>
                <a:cubicBezTo>
                  <a:pt x="600364" y="360218"/>
                  <a:pt x="1115292" y="422564"/>
                  <a:pt x="1357746" y="429491"/>
                </a:cubicBezTo>
                <a:cubicBezTo>
                  <a:pt x="1600201" y="436418"/>
                  <a:pt x="1600200" y="360219"/>
                  <a:pt x="1828800" y="346364"/>
                </a:cubicBezTo>
                <a:cubicBezTo>
                  <a:pt x="2057400" y="332510"/>
                  <a:pt x="2484582" y="385619"/>
                  <a:pt x="2729346" y="346364"/>
                </a:cubicBezTo>
                <a:cubicBezTo>
                  <a:pt x="2974110" y="307109"/>
                  <a:pt x="3207328" y="168563"/>
                  <a:pt x="3297382" y="110836"/>
                </a:cubicBezTo>
                <a:cubicBezTo>
                  <a:pt x="3387436" y="53109"/>
                  <a:pt x="3328554" y="26554"/>
                  <a:pt x="3269673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715008" y="3714752"/>
            <a:ext cx="714380" cy="185738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rot="2117869">
            <a:off x="5410083" y="3229563"/>
            <a:ext cx="571504" cy="85725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43600" y="1066800"/>
            <a:ext cx="3172691" cy="1953491"/>
          </a:xfrm>
          <a:custGeom>
            <a:avLst/>
            <a:gdLst>
              <a:gd name="connsiteX0" fmla="*/ 0 w 3172691"/>
              <a:gd name="connsiteY0" fmla="*/ 1953491 h 1953491"/>
              <a:gd name="connsiteX1" fmla="*/ 374073 w 3172691"/>
              <a:gd name="connsiteY1" fmla="*/ 1828800 h 1953491"/>
              <a:gd name="connsiteX2" fmla="*/ 762000 w 3172691"/>
              <a:gd name="connsiteY2" fmla="*/ 1510145 h 1953491"/>
              <a:gd name="connsiteX3" fmla="*/ 997527 w 3172691"/>
              <a:gd name="connsiteY3" fmla="*/ 1371600 h 1953491"/>
              <a:gd name="connsiteX4" fmla="*/ 1219200 w 3172691"/>
              <a:gd name="connsiteY4" fmla="*/ 1288473 h 1953491"/>
              <a:gd name="connsiteX5" fmla="*/ 1510145 w 3172691"/>
              <a:gd name="connsiteY5" fmla="*/ 1094509 h 1953491"/>
              <a:gd name="connsiteX6" fmla="*/ 1787236 w 3172691"/>
              <a:gd name="connsiteY6" fmla="*/ 942109 h 1953491"/>
              <a:gd name="connsiteX7" fmla="*/ 1842655 w 3172691"/>
              <a:gd name="connsiteY7" fmla="*/ 595745 h 1953491"/>
              <a:gd name="connsiteX8" fmla="*/ 2105891 w 3172691"/>
              <a:gd name="connsiteY8" fmla="*/ 512618 h 1953491"/>
              <a:gd name="connsiteX9" fmla="*/ 2147455 w 3172691"/>
              <a:gd name="connsiteY9" fmla="*/ 360218 h 1953491"/>
              <a:gd name="connsiteX10" fmla="*/ 2286000 w 3172691"/>
              <a:gd name="connsiteY10" fmla="*/ 318655 h 1953491"/>
              <a:gd name="connsiteX11" fmla="*/ 2646218 w 3172691"/>
              <a:gd name="connsiteY11" fmla="*/ 193964 h 1953491"/>
              <a:gd name="connsiteX12" fmla="*/ 2992582 w 3172691"/>
              <a:gd name="connsiteY12" fmla="*/ 55418 h 1953491"/>
              <a:gd name="connsiteX13" fmla="*/ 3172691 w 3172691"/>
              <a:gd name="connsiteY13" fmla="*/ 0 h 195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2691" h="1953491">
                <a:moveTo>
                  <a:pt x="0" y="1953491"/>
                </a:moveTo>
                <a:cubicBezTo>
                  <a:pt x="123536" y="1928091"/>
                  <a:pt x="247073" y="1902691"/>
                  <a:pt x="374073" y="1828800"/>
                </a:cubicBezTo>
                <a:cubicBezTo>
                  <a:pt x="501073" y="1754909"/>
                  <a:pt x="658091" y="1586345"/>
                  <a:pt x="762000" y="1510145"/>
                </a:cubicBezTo>
                <a:cubicBezTo>
                  <a:pt x="865909" y="1433945"/>
                  <a:pt x="921327" y="1408545"/>
                  <a:pt x="997527" y="1371600"/>
                </a:cubicBezTo>
                <a:cubicBezTo>
                  <a:pt x="1073727" y="1334655"/>
                  <a:pt x="1133764" y="1334655"/>
                  <a:pt x="1219200" y="1288473"/>
                </a:cubicBezTo>
                <a:cubicBezTo>
                  <a:pt x="1304636" y="1242291"/>
                  <a:pt x="1415472" y="1152236"/>
                  <a:pt x="1510145" y="1094509"/>
                </a:cubicBezTo>
                <a:cubicBezTo>
                  <a:pt x="1604818" y="1036782"/>
                  <a:pt x="1731818" y="1025236"/>
                  <a:pt x="1787236" y="942109"/>
                </a:cubicBezTo>
                <a:cubicBezTo>
                  <a:pt x="1842654" y="858982"/>
                  <a:pt x="1789546" y="667327"/>
                  <a:pt x="1842655" y="595745"/>
                </a:cubicBezTo>
                <a:cubicBezTo>
                  <a:pt x="1895764" y="524163"/>
                  <a:pt x="2055091" y="551872"/>
                  <a:pt x="2105891" y="512618"/>
                </a:cubicBezTo>
                <a:cubicBezTo>
                  <a:pt x="2156691" y="473364"/>
                  <a:pt x="2117437" y="392545"/>
                  <a:pt x="2147455" y="360218"/>
                </a:cubicBezTo>
                <a:cubicBezTo>
                  <a:pt x="2177473" y="327891"/>
                  <a:pt x="2202873" y="346364"/>
                  <a:pt x="2286000" y="318655"/>
                </a:cubicBezTo>
                <a:cubicBezTo>
                  <a:pt x="2369127" y="290946"/>
                  <a:pt x="2528454" y="237837"/>
                  <a:pt x="2646218" y="193964"/>
                </a:cubicBezTo>
                <a:cubicBezTo>
                  <a:pt x="2763982" y="150091"/>
                  <a:pt x="2904837" y="87745"/>
                  <a:pt x="2992582" y="55418"/>
                </a:cubicBezTo>
                <a:cubicBezTo>
                  <a:pt x="3080327" y="23091"/>
                  <a:pt x="3126509" y="11545"/>
                  <a:pt x="3172691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218218" y="1593273"/>
            <a:ext cx="2008909" cy="1468582"/>
          </a:xfrm>
          <a:custGeom>
            <a:avLst/>
            <a:gdLst>
              <a:gd name="connsiteX0" fmla="*/ 0 w 2008909"/>
              <a:gd name="connsiteY0" fmla="*/ 1468582 h 1468582"/>
              <a:gd name="connsiteX1" fmla="*/ 374073 w 2008909"/>
              <a:gd name="connsiteY1" fmla="*/ 1039091 h 1468582"/>
              <a:gd name="connsiteX2" fmla="*/ 595746 w 2008909"/>
              <a:gd name="connsiteY2" fmla="*/ 900545 h 1468582"/>
              <a:gd name="connsiteX3" fmla="*/ 886691 w 2008909"/>
              <a:gd name="connsiteY3" fmla="*/ 762000 h 1468582"/>
              <a:gd name="connsiteX4" fmla="*/ 1163782 w 2008909"/>
              <a:gd name="connsiteY4" fmla="*/ 512618 h 1468582"/>
              <a:gd name="connsiteX5" fmla="*/ 1288473 w 2008909"/>
              <a:gd name="connsiteY5" fmla="*/ 374072 h 1468582"/>
              <a:gd name="connsiteX6" fmla="*/ 1565564 w 2008909"/>
              <a:gd name="connsiteY6" fmla="*/ 374072 h 1468582"/>
              <a:gd name="connsiteX7" fmla="*/ 1814946 w 2008909"/>
              <a:gd name="connsiteY7" fmla="*/ 96982 h 1468582"/>
              <a:gd name="connsiteX8" fmla="*/ 1870364 w 2008909"/>
              <a:gd name="connsiteY8" fmla="*/ 55418 h 1468582"/>
              <a:gd name="connsiteX9" fmla="*/ 2008909 w 2008909"/>
              <a:gd name="connsiteY9" fmla="*/ 0 h 146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8909" h="1468582">
                <a:moveTo>
                  <a:pt x="0" y="1468582"/>
                </a:moveTo>
                <a:cubicBezTo>
                  <a:pt x="137391" y="1301173"/>
                  <a:pt x="274782" y="1133764"/>
                  <a:pt x="374073" y="1039091"/>
                </a:cubicBezTo>
                <a:cubicBezTo>
                  <a:pt x="473364" y="944418"/>
                  <a:pt x="510310" y="946727"/>
                  <a:pt x="595746" y="900545"/>
                </a:cubicBezTo>
                <a:cubicBezTo>
                  <a:pt x="681182" y="854363"/>
                  <a:pt x="792019" y="826654"/>
                  <a:pt x="886691" y="762000"/>
                </a:cubicBezTo>
                <a:cubicBezTo>
                  <a:pt x="981363" y="697346"/>
                  <a:pt x="1096818" y="577273"/>
                  <a:pt x="1163782" y="512618"/>
                </a:cubicBezTo>
                <a:cubicBezTo>
                  <a:pt x="1230746" y="447963"/>
                  <a:pt x="1221509" y="397163"/>
                  <a:pt x="1288473" y="374072"/>
                </a:cubicBezTo>
                <a:cubicBezTo>
                  <a:pt x="1355437" y="350981"/>
                  <a:pt x="1477819" y="420254"/>
                  <a:pt x="1565564" y="374072"/>
                </a:cubicBezTo>
                <a:cubicBezTo>
                  <a:pt x="1653309" y="327890"/>
                  <a:pt x="1764146" y="150091"/>
                  <a:pt x="1814946" y="96982"/>
                </a:cubicBezTo>
                <a:cubicBezTo>
                  <a:pt x="1865746" y="43873"/>
                  <a:pt x="1838037" y="71582"/>
                  <a:pt x="1870364" y="55418"/>
                </a:cubicBezTo>
                <a:cubicBezTo>
                  <a:pt x="1902691" y="39254"/>
                  <a:pt x="1955800" y="19627"/>
                  <a:pt x="2008909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007927" y="3131127"/>
            <a:ext cx="1094509" cy="83128"/>
          </a:xfrm>
          <a:custGeom>
            <a:avLst/>
            <a:gdLst>
              <a:gd name="connsiteX0" fmla="*/ 0 w 1094509"/>
              <a:gd name="connsiteY0" fmla="*/ 0 h 83128"/>
              <a:gd name="connsiteX1" fmla="*/ 845128 w 1094509"/>
              <a:gd name="connsiteY1" fmla="*/ 13855 h 83128"/>
              <a:gd name="connsiteX2" fmla="*/ 1094509 w 1094509"/>
              <a:gd name="connsiteY2" fmla="*/ 83128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4509" h="83128">
                <a:moveTo>
                  <a:pt x="0" y="0"/>
                </a:moveTo>
                <a:cubicBezTo>
                  <a:pt x="331355" y="0"/>
                  <a:pt x="662710" y="0"/>
                  <a:pt x="845128" y="13855"/>
                </a:cubicBezTo>
                <a:cubicBezTo>
                  <a:pt x="1027546" y="27710"/>
                  <a:pt x="1061027" y="55419"/>
                  <a:pt x="1094509" y="831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9"/>
          <p:cNvGrpSpPr/>
          <p:nvPr/>
        </p:nvGrpSpPr>
        <p:grpSpPr>
          <a:xfrm>
            <a:off x="3786182" y="5000637"/>
            <a:ext cx="4431001" cy="1285884"/>
            <a:chOff x="3786182" y="5000636"/>
            <a:chExt cx="4431001" cy="1524855"/>
          </a:xfrm>
        </p:grpSpPr>
        <p:sp>
          <p:nvSpPr>
            <p:cNvPr id="15" name="Полилиния 14"/>
            <p:cNvSpPr/>
            <p:nvPr/>
          </p:nvSpPr>
          <p:spPr>
            <a:xfrm>
              <a:off x="3786182" y="5000636"/>
              <a:ext cx="4431001" cy="1213295"/>
            </a:xfrm>
            <a:custGeom>
              <a:avLst/>
              <a:gdLst>
                <a:gd name="connsiteX0" fmla="*/ 1683327 w 4359563"/>
                <a:gd name="connsiteY0" fmla="*/ 182418 h 852054"/>
                <a:gd name="connsiteX1" fmla="*/ 1627908 w 4359563"/>
                <a:gd name="connsiteY1" fmla="*/ 182418 h 852054"/>
                <a:gd name="connsiteX2" fmla="*/ 519545 w 4359563"/>
                <a:gd name="connsiteY2" fmla="*/ 404090 h 852054"/>
                <a:gd name="connsiteX3" fmla="*/ 187036 w 4359563"/>
                <a:gd name="connsiteY3" fmla="*/ 708890 h 852054"/>
                <a:gd name="connsiteX4" fmla="*/ 1641763 w 4359563"/>
                <a:gd name="connsiteY4" fmla="*/ 847436 h 852054"/>
                <a:gd name="connsiteX5" fmla="*/ 2237508 w 4359563"/>
                <a:gd name="connsiteY5" fmla="*/ 681181 h 852054"/>
                <a:gd name="connsiteX6" fmla="*/ 2777836 w 4359563"/>
                <a:gd name="connsiteY6" fmla="*/ 708890 h 852054"/>
                <a:gd name="connsiteX7" fmla="*/ 3872345 w 4359563"/>
                <a:gd name="connsiteY7" fmla="*/ 445654 h 852054"/>
                <a:gd name="connsiteX8" fmla="*/ 4301836 w 4359563"/>
                <a:gd name="connsiteY8" fmla="*/ 140854 h 852054"/>
                <a:gd name="connsiteX9" fmla="*/ 3525981 w 4359563"/>
                <a:gd name="connsiteY9" fmla="*/ 2309 h 852054"/>
                <a:gd name="connsiteX10" fmla="*/ 2860963 w 4359563"/>
                <a:gd name="connsiteY10" fmla="*/ 154709 h 852054"/>
                <a:gd name="connsiteX11" fmla="*/ 2417618 w 4359563"/>
                <a:gd name="connsiteY11" fmla="*/ 154709 h 852054"/>
                <a:gd name="connsiteX12" fmla="*/ 1960418 w 4359563"/>
                <a:gd name="connsiteY12" fmla="*/ 113145 h 852054"/>
                <a:gd name="connsiteX13" fmla="*/ 1752599 w 4359563"/>
                <a:gd name="connsiteY13" fmla="*/ 127000 h 852054"/>
                <a:gd name="connsiteX14" fmla="*/ 1683327 w 4359563"/>
                <a:gd name="connsiteY14" fmla="*/ 182418 h 85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9563" h="852054">
                  <a:moveTo>
                    <a:pt x="1683327" y="182418"/>
                  </a:moveTo>
                  <a:cubicBezTo>
                    <a:pt x="1662545" y="191654"/>
                    <a:pt x="1627908" y="182418"/>
                    <a:pt x="1627908" y="182418"/>
                  </a:cubicBezTo>
                  <a:cubicBezTo>
                    <a:pt x="1433944" y="219363"/>
                    <a:pt x="759690" y="316345"/>
                    <a:pt x="519545" y="404090"/>
                  </a:cubicBezTo>
                  <a:cubicBezTo>
                    <a:pt x="279400" y="491835"/>
                    <a:pt x="0" y="634999"/>
                    <a:pt x="187036" y="708890"/>
                  </a:cubicBezTo>
                  <a:cubicBezTo>
                    <a:pt x="374072" y="782781"/>
                    <a:pt x="1300018" y="852054"/>
                    <a:pt x="1641763" y="847436"/>
                  </a:cubicBezTo>
                  <a:cubicBezTo>
                    <a:pt x="1983508" y="842818"/>
                    <a:pt x="2048163" y="704272"/>
                    <a:pt x="2237508" y="681181"/>
                  </a:cubicBezTo>
                  <a:cubicBezTo>
                    <a:pt x="2426853" y="658090"/>
                    <a:pt x="2505363" y="748144"/>
                    <a:pt x="2777836" y="708890"/>
                  </a:cubicBezTo>
                  <a:cubicBezTo>
                    <a:pt x="3050309" y="669636"/>
                    <a:pt x="3618345" y="540327"/>
                    <a:pt x="3872345" y="445654"/>
                  </a:cubicBezTo>
                  <a:cubicBezTo>
                    <a:pt x="4126345" y="350981"/>
                    <a:pt x="4359563" y="214745"/>
                    <a:pt x="4301836" y="140854"/>
                  </a:cubicBezTo>
                  <a:cubicBezTo>
                    <a:pt x="4244109" y="66963"/>
                    <a:pt x="3766126" y="0"/>
                    <a:pt x="3525981" y="2309"/>
                  </a:cubicBezTo>
                  <a:cubicBezTo>
                    <a:pt x="3285836" y="4618"/>
                    <a:pt x="3045690" y="129309"/>
                    <a:pt x="2860963" y="154709"/>
                  </a:cubicBezTo>
                  <a:cubicBezTo>
                    <a:pt x="2676236" y="180109"/>
                    <a:pt x="2567709" y="161636"/>
                    <a:pt x="2417618" y="154709"/>
                  </a:cubicBezTo>
                  <a:cubicBezTo>
                    <a:pt x="2267527" y="147782"/>
                    <a:pt x="2071254" y="117763"/>
                    <a:pt x="1960418" y="113145"/>
                  </a:cubicBezTo>
                  <a:cubicBezTo>
                    <a:pt x="1849582" y="108527"/>
                    <a:pt x="1798781" y="117764"/>
                    <a:pt x="1752599" y="127000"/>
                  </a:cubicBezTo>
                  <a:cubicBezTo>
                    <a:pt x="1706417" y="136236"/>
                    <a:pt x="1704109" y="173182"/>
                    <a:pt x="1683327" y="18241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rot="16200000" flipH="1">
              <a:off x="3786182" y="6072206"/>
              <a:ext cx="285754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6000760" y="6072205"/>
              <a:ext cx="28575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7930380" y="5429264"/>
              <a:ext cx="427834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Полилиния 30"/>
            <p:cNvSpPr/>
            <p:nvPr/>
          </p:nvSpPr>
          <p:spPr>
            <a:xfrm>
              <a:off x="3934691" y="5680364"/>
              <a:ext cx="4225636" cy="845127"/>
            </a:xfrm>
            <a:custGeom>
              <a:avLst/>
              <a:gdLst>
                <a:gd name="connsiteX0" fmla="*/ 0 w 4225636"/>
                <a:gd name="connsiteY0" fmla="*/ 526472 h 845127"/>
                <a:gd name="connsiteX1" fmla="*/ 429491 w 4225636"/>
                <a:gd name="connsiteY1" fmla="*/ 720436 h 845127"/>
                <a:gd name="connsiteX2" fmla="*/ 1662545 w 4225636"/>
                <a:gd name="connsiteY2" fmla="*/ 817418 h 845127"/>
                <a:gd name="connsiteX3" fmla="*/ 2216727 w 4225636"/>
                <a:gd name="connsiteY3" fmla="*/ 554181 h 845127"/>
                <a:gd name="connsiteX4" fmla="*/ 2618509 w 4225636"/>
                <a:gd name="connsiteY4" fmla="*/ 665018 h 845127"/>
                <a:gd name="connsiteX5" fmla="*/ 3810000 w 4225636"/>
                <a:gd name="connsiteY5" fmla="*/ 290945 h 845127"/>
                <a:gd name="connsiteX6" fmla="*/ 4225636 w 4225636"/>
                <a:gd name="connsiteY6" fmla="*/ 0 h 84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5636" h="845127">
                  <a:moveTo>
                    <a:pt x="0" y="526472"/>
                  </a:moveTo>
                  <a:cubicBezTo>
                    <a:pt x="76200" y="599208"/>
                    <a:pt x="152400" y="671945"/>
                    <a:pt x="429491" y="720436"/>
                  </a:cubicBezTo>
                  <a:cubicBezTo>
                    <a:pt x="706582" y="768927"/>
                    <a:pt x="1364672" y="845127"/>
                    <a:pt x="1662545" y="817418"/>
                  </a:cubicBezTo>
                  <a:cubicBezTo>
                    <a:pt x="1960418" y="789709"/>
                    <a:pt x="2057400" y="579581"/>
                    <a:pt x="2216727" y="554181"/>
                  </a:cubicBezTo>
                  <a:cubicBezTo>
                    <a:pt x="2376054" y="528781"/>
                    <a:pt x="2352963" y="708891"/>
                    <a:pt x="2618509" y="665018"/>
                  </a:cubicBezTo>
                  <a:cubicBezTo>
                    <a:pt x="2884055" y="621145"/>
                    <a:pt x="3542146" y="401781"/>
                    <a:pt x="3810000" y="290945"/>
                  </a:cubicBezTo>
                  <a:cubicBezTo>
                    <a:pt x="4077854" y="180109"/>
                    <a:pt x="4156363" y="53109"/>
                    <a:pt x="4225636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31"/>
          <p:cNvGrpSpPr/>
          <p:nvPr/>
        </p:nvGrpSpPr>
        <p:grpSpPr>
          <a:xfrm>
            <a:off x="500034" y="3704214"/>
            <a:ext cx="6357981" cy="939232"/>
            <a:chOff x="714348" y="3632775"/>
            <a:chExt cx="4451927" cy="939225"/>
          </a:xfrm>
        </p:grpSpPr>
        <p:sp>
          <p:nvSpPr>
            <p:cNvPr id="18" name="Полилиния 17"/>
            <p:cNvSpPr/>
            <p:nvPr/>
          </p:nvSpPr>
          <p:spPr>
            <a:xfrm>
              <a:off x="714348" y="3632775"/>
              <a:ext cx="4451927" cy="641209"/>
            </a:xfrm>
            <a:custGeom>
              <a:avLst/>
              <a:gdLst>
                <a:gd name="connsiteX0" fmla="*/ 990600 w 4451927"/>
                <a:gd name="connsiteY0" fmla="*/ 270163 h 773545"/>
                <a:gd name="connsiteX1" fmla="*/ 893619 w 4451927"/>
                <a:gd name="connsiteY1" fmla="*/ 270163 h 773545"/>
                <a:gd name="connsiteX2" fmla="*/ 311728 w 4451927"/>
                <a:gd name="connsiteY2" fmla="*/ 422563 h 773545"/>
                <a:gd name="connsiteX3" fmla="*/ 353291 w 4451927"/>
                <a:gd name="connsiteY3" fmla="*/ 713509 h 773545"/>
                <a:gd name="connsiteX4" fmla="*/ 2431473 w 4451927"/>
                <a:gd name="connsiteY4" fmla="*/ 741218 h 773545"/>
                <a:gd name="connsiteX5" fmla="*/ 2999510 w 4451927"/>
                <a:gd name="connsiteY5" fmla="*/ 519545 h 773545"/>
                <a:gd name="connsiteX6" fmla="*/ 3913910 w 4451927"/>
                <a:gd name="connsiteY6" fmla="*/ 477981 h 773545"/>
                <a:gd name="connsiteX7" fmla="*/ 4440382 w 4451927"/>
                <a:gd name="connsiteY7" fmla="*/ 187036 h 773545"/>
                <a:gd name="connsiteX8" fmla="*/ 3844637 w 4451927"/>
                <a:gd name="connsiteY8" fmla="*/ 6927 h 773545"/>
                <a:gd name="connsiteX9" fmla="*/ 2763982 w 4451927"/>
                <a:gd name="connsiteY9" fmla="*/ 145472 h 773545"/>
                <a:gd name="connsiteX10" fmla="*/ 1004455 w 4451927"/>
                <a:gd name="connsiteY10" fmla="*/ 214745 h 773545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51927" h="641209">
                  <a:moveTo>
                    <a:pt x="990600" y="137827"/>
                  </a:moveTo>
                  <a:cubicBezTo>
                    <a:pt x="998682" y="125127"/>
                    <a:pt x="1006764" y="112427"/>
                    <a:pt x="893619" y="137827"/>
                  </a:cubicBezTo>
                  <a:cubicBezTo>
                    <a:pt x="780474" y="163227"/>
                    <a:pt x="401783" y="216336"/>
                    <a:pt x="311728" y="290227"/>
                  </a:cubicBezTo>
                  <a:cubicBezTo>
                    <a:pt x="221673" y="364118"/>
                    <a:pt x="0" y="528064"/>
                    <a:pt x="353291" y="581173"/>
                  </a:cubicBezTo>
                  <a:cubicBezTo>
                    <a:pt x="706582" y="634282"/>
                    <a:pt x="1990437" y="641209"/>
                    <a:pt x="2431473" y="608882"/>
                  </a:cubicBezTo>
                  <a:cubicBezTo>
                    <a:pt x="2872509" y="576555"/>
                    <a:pt x="2752437" y="431082"/>
                    <a:pt x="2999510" y="387209"/>
                  </a:cubicBezTo>
                  <a:cubicBezTo>
                    <a:pt x="3246583" y="343336"/>
                    <a:pt x="3673765" y="401063"/>
                    <a:pt x="3913910" y="345645"/>
                  </a:cubicBezTo>
                  <a:cubicBezTo>
                    <a:pt x="4154055" y="290227"/>
                    <a:pt x="4451927" y="109400"/>
                    <a:pt x="4440382" y="54700"/>
                  </a:cubicBezTo>
                  <a:cubicBezTo>
                    <a:pt x="4428837" y="0"/>
                    <a:pt x="4124037" y="24369"/>
                    <a:pt x="3844637" y="17442"/>
                  </a:cubicBezTo>
                  <a:cubicBezTo>
                    <a:pt x="3565237" y="10515"/>
                    <a:pt x="3237346" y="2308"/>
                    <a:pt x="2763982" y="13136"/>
                  </a:cubicBezTo>
                  <a:cubicBezTo>
                    <a:pt x="2290618" y="23964"/>
                    <a:pt x="1647536" y="65090"/>
                    <a:pt x="1004455" y="824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714348" y="4214818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29" idx="5"/>
            </p:cNvCxnSpPr>
            <p:nvPr/>
          </p:nvCxnSpPr>
          <p:spPr>
            <a:xfrm rot="16200000" flipH="1">
              <a:off x="4984105" y="3875740"/>
              <a:ext cx="330775" cy="87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3572662" y="4142586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3215472" y="4356900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Полилиния 28"/>
            <p:cNvSpPr/>
            <p:nvPr/>
          </p:nvSpPr>
          <p:spPr>
            <a:xfrm>
              <a:off x="858982" y="4045527"/>
              <a:ext cx="4294909" cy="526473"/>
            </a:xfrm>
            <a:custGeom>
              <a:avLst/>
              <a:gdLst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94909" h="526473">
                  <a:moveTo>
                    <a:pt x="0" y="304800"/>
                  </a:moveTo>
                  <a:cubicBezTo>
                    <a:pt x="136236" y="387927"/>
                    <a:pt x="272473" y="471055"/>
                    <a:pt x="692727" y="498764"/>
                  </a:cubicBezTo>
                  <a:cubicBezTo>
                    <a:pt x="1112981" y="526473"/>
                    <a:pt x="2163618" y="521855"/>
                    <a:pt x="2521527" y="471055"/>
                  </a:cubicBezTo>
                  <a:cubicBezTo>
                    <a:pt x="2879436" y="420255"/>
                    <a:pt x="2618509" y="240146"/>
                    <a:pt x="2840182" y="193964"/>
                  </a:cubicBezTo>
                  <a:cubicBezTo>
                    <a:pt x="3061855" y="147782"/>
                    <a:pt x="3609109" y="226291"/>
                    <a:pt x="3851563" y="193964"/>
                  </a:cubicBezTo>
                  <a:cubicBezTo>
                    <a:pt x="4094017" y="161637"/>
                    <a:pt x="4194463" y="80818"/>
                    <a:pt x="4294909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олилиния 27"/>
          <p:cNvSpPr/>
          <p:nvPr/>
        </p:nvSpPr>
        <p:spPr>
          <a:xfrm>
            <a:off x="214282" y="4929198"/>
            <a:ext cx="3357586" cy="708891"/>
          </a:xfrm>
          <a:custGeom>
            <a:avLst/>
            <a:gdLst>
              <a:gd name="connsiteX0" fmla="*/ 1304636 w 3302000"/>
              <a:gd name="connsiteY0" fmla="*/ 115454 h 708891"/>
              <a:gd name="connsiteX1" fmla="*/ 16164 w 3302000"/>
              <a:gd name="connsiteY1" fmla="*/ 337127 h 708891"/>
              <a:gd name="connsiteX2" fmla="*/ 1207655 w 3302000"/>
              <a:gd name="connsiteY2" fmla="*/ 669636 h 708891"/>
              <a:gd name="connsiteX3" fmla="*/ 1858818 w 3302000"/>
              <a:gd name="connsiteY3" fmla="*/ 572654 h 708891"/>
              <a:gd name="connsiteX4" fmla="*/ 2731655 w 3302000"/>
              <a:gd name="connsiteY4" fmla="*/ 558799 h 708891"/>
              <a:gd name="connsiteX5" fmla="*/ 3230418 w 3302000"/>
              <a:gd name="connsiteY5" fmla="*/ 226290 h 708891"/>
              <a:gd name="connsiteX6" fmla="*/ 2302164 w 3302000"/>
              <a:gd name="connsiteY6" fmla="*/ 32327 h 708891"/>
              <a:gd name="connsiteX7" fmla="*/ 1844964 w 3302000"/>
              <a:gd name="connsiteY7" fmla="*/ 32327 h 708891"/>
              <a:gd name="connsiteX8" fmla="*/ 1387764 w 3302000"/>
              <a:gd name="connsiteY8" fmla="*/ 115454 h 708891"/>
              <a:gd name="connsiteX9" fmla="*/ 1304636 w 3302000"/>
              <a:gd name="connsiteY9" fmla="*/ 115454 h 708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02000" h="708891">
                <a:moveTo>
                  <a:pt x="1304636" y="115454"/>
                </a:moveTo>
                <a:cubicBezTo>
                  <a:pt x="1076036" y="152399"/>
                  <a:pt x="32328" y="244763"/>
                  <a:pt x="16164" y="337127"/>
                </a:cubicBezTo>
                <a:cubicBezTo>
                  <a:pt x="0" y="429491"/>
                  <a:pt x="900546" y="630382"/>
                  <a:pt x="1207655" y="669636"/>
                </a:cubicBezTo>
                <a:cubicBezTo>
                  <a:pt x="1514764" y="708891"/>
                  <a:pt x="1604818" y="591127"/>
                  <a:pt x="1858818" y="572654"/>
                </a:cubicBezTo>
                <a:cubicBezTo>
                  <a:pt x="2112818" y="554181"/>
                  <a:pt x="2503055" y="616526"/>
                  <a:pt x="2731655" y="558799"/>
                </a:cubicBezTo>
                <a:cubicBezTo>
                  <a:pt x="2960255" y="501072"/>
                  <a:pt x="3302000" y="314035"/>
                  <a:pt x="3230418" y="226290"/>
                </a:cubicBezTo>
                <a:cubicBezTo>
                  <a:pt x="3158836" y="138545"/>
                  <a:pt x="2533073" y="64654"/>
                  <a:pt x="2302164" y="32327"/>
                </a:cubicBezTo>
                <a:cubicBezTo>
                  <a:pt x="2071255" y="0"/>
                  <a:pt x="1997364" y="18472"/>
                  <a:pt x="1844964" y="32327"/>
                </a:cubicBezTo>
                <a:cubicBezTo>
                  <a:pt x="1692564" y="46182"/>
                  <a:pt x="1475510" y="101599"/>
                  <a:pt x="1387764" y="115454"/>
                </a:cubicBezTo>
                <a:cubicBezTo>
                  <a:pt x="1300018" y="129309"/>
                  <a:pt x="1533236" y="78509"/>
                  <a:pt x="1304636" y="11545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1428728" y="5715016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1929588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2786844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3356760" y="5357032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72200" y="5428470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олилиния 53"/>
          <p:cNvSpPr/>
          <p:nvPr/>
        </p:nvSpPr>
        <p:spPr>
          <a:xfrm>
            <a:off x="207818" y="5458691"/>
            <a:ext cx="3387436" cy="436418"/>
          </a:xfrm>
          <a:custGeom>
            <a:avLst/>
            <a:gdLst>
              <a:gd name="connsiteX0" fmla="*/ 0 w 3387436"/>
              <a:gd name="connsiteY0" fmla="*/ 96982 h 436418"/>
              <a:gd name="connsiteX1" fmla="*/ 374073 w 3387436"/>
              <a:gd name="connsiteY1" fmla="*/ 304800 h 436418"/>
              <a:gd name="connsiteX2" fmla="*/ 1357746 w 3387436"/>
              <a:gd name="connsiteY2" fmla="*/ 429491 h 436418"/>
              <a:gd name="connsiteX3" fmla="*/ 1828800 w 3387436"/>
              <a:gd name="connsiteY3" fmla="*/ 346364 h 436418"/>
              <a:gd name="connsiteX4" fmla="*/ 2729346 w 3387436"/>
              <a:gd name="connsiteY4" fmla="*/ 346364 h 436418"/>
              <a:gd name="connsiteX5" fmla="*/ 3297382 w 3387436"/>
              <a:gd name="connsiteY5" fmla="*/ 110836 h 436418"/>
              <a:gd name="connsiteX6" fmla="*/ 3269673 w 3387436"/>
              <a:gd name="connsiteY6" fmla="*/ 0 h 43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7436" h="436418">
                <a:moveTo>
                  <a:pt x="0" y="96982"/>
                </a:moveTo>
                <a:cubicBezTo>
                  <a:pt x="73891" y="173182"/>
                  <a:pt x="147782" y="249382"/>
                  <a:pt x="374073" y="304800"/>
                </a:cubicBezTo>
                <a:cubicBezTo>
                  <a:pt x="600364" y="360218"/>
                  <a:pt x="1115292" y="422564"/>
                  <a:pt x="1357746" y="429491"/>
                </a:cubicBezTo>
                <a:cubicBezTo>
                  <a:pt x="1600201" y="436418"/>
                  <a:pt x="1600200" y="360219"/>
                  <a:pt x="1828800" y="346364"/>
                </a:cubicBezTo>
                <a:cubicBezTo>
                  <a:pt x="2057400" y="332510"/>
                  <a:pt x="2484582" y="385619"/>
                  <a:pt x="2729346" y="346364"/>
                </a:cubicBezTo>
                <a:cubicBezTo>
                  <a:pt x="2974110" y="307109"/>
                  <a:pt x="3207328" y="168563"/>
                  <a:pt x="3297382" y="110836"/>
                </a:cubicBezTo>
                <a:cubicBezTo>
                  <a:pt x="3387436" y="53109"/>
                  <a:pt x="3328554" y="26554"/>
                  <a:pt x="3269673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715008" y="3714752"/>
            <a:ext cx="714380" cy="185738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5638800" y="3253509"/>
            <a:ext cx="1052946" cy="2355272"/>
          </a:xfrm>
          <a:custGeom>
            <a:avLst/>
            <a:gdLst>
              <a:gd name="connsiteX0" fmla="*/ 0 w 1052946"/>
              <a:gd name="connsiteY0" fmla="*/ 57727 h 2355272"/>
              <a:gd name="connsiteX1" fmla="*/ 207818 w 1052946"/>
              <a:gd name="connsiteY1" fmla="*/ 2309 h 2355272"/>
              <a:gd name="connsiteX2" fmla="*/ 277091 w 1052946"/>
              <a:gd name="connsiteY2" fmla="*/ 43873 h 2355272"/>
              <a:gd name="connsiteX3" fmla="*/ 346364 w 1052946"/>
              <a:gd name="connsiteY3" fmla="*/ 85436 h 2355272"/>
              <a:gd name="connsiteX4" fmla="*/ 401782 w 1052946"/>
              <a:gd name="connsiteY4" fmla="*/ 182418 h 2355272"/>
              <a:gd name="connsiteX5" fmla="*/ 692727 w 1052946"/>
              <a:gd name="connsiteY5" fmla="*/ 695036 h 2355272"/>
              <a:gd name="connsiteX6" fmla="*/ 817418 w 1052946"/>
              <a:gd name="connsiteY6" fmla="*/ 1457036 h 2355272"/>
              <a:gd name="connsiteX7" fmla="*/ 762000 w 1052946"/>
              <a:gd name="connsiteY7" fmla="*/ 2122055 h 2355272"/>
              <a:gd name="connsiteX8" fmla="*/ 1011382 w 1052946"/>
              <a:gd name="connsiteY8" fmla="*/ 2232891 h 2355272"/>
              <a:gd name="connsiteX9" fmla="*/ 512618 w 1052946"/>
              <a:gd name="connsiteY9" fmla="*/ 2329873 h 2355272"/>
              <a:gd name="connsiteX10" fmla="*/ 69273 w 1052946"/>
              <a:gd name="connsiteY10" fmla="*/ 2343727 h 2355272"/>
              <a:gd name="connsiteX11" fmla="*/ 124691 w 1052946"/>
              <a:gd name="connsiteY11" fmla="*/ 2260600 h 2355272"/>
              <a:gd name="connsiteX12" fmla="*/ 263236 w 1052946"/>
              <a:gd name="connsiteY12" fmla="*/ 2260600 h 2355272"/>
              <a:gd name="connsiteX13" fmla="*/ 346364 w 1052946"/>
              <a:gd name="connsiteY13" fmla="*/ 2274455 h 2355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2946" h="2355272">
                <a:moveTo>
                  <a:pt x="0" y="57727"/>
                </a:moveTo>
                <a:cubicBezTo>
                  <a:pt x="80818" y="31172"/>
                  <a:pt x="161636" y="4618"/>
                  <a:pt x="207818" y="2309"/>
                </a:cubicBezTo>
                <a:cubicBezTo>
                  <a:pt x="254000" y="0"/>
                  <a:pt x="277091" y="43873"/>
                  <a:pt x="277091" y="43873"/>
                </a:cubicBezTo>
                <a:cubicBezTo>
                  <a:pt x="300182" y="57728"/>
                  <a:pt x="325582" y="62345"/>
                  <a:pt x="346364" y="85436"/>
                </a:cubicBezTo>
                <a:cubicBezTo>
                  <a:pt x="367146" y="108527"/>
                  <a:pt x="401782" y="182418"/>
                  <a:pt x="401782" y="182418"/>
                </a:cubicBezTo>
                <a:cubicBezTo>
                  <a:pt x="459509" y="284018"/>
                  <a:pt x="623454" y="482600"/>
                  <a:pt x="692727" y="695036"/>
                </a:cubicBezTo>
                <a:cubicBezTo>
                  <a:pt x="762000" y="907472"/>
                  <a:pt x="805873" y="1219200"/>
                  <a:pt x="817418" y="1457036"/>
                </a:cubicBezTo>
                <a:cubicBezTo>
                  <a:pt x="828963" y="1694872"/>
                  <a:pt x="729673" y="1992746"/>
                  <a:pt x="762000" y="2122055"/>
                </a:cubicBezTo>
                <a:cubicBezTo>
                  <a:pt x="794327" y="2251364"/>
                  <a:pt x="1052946" y="2198255"/>
                  <a:pt x="1011382" y="2232891"/>
                </a:cubicBezTo>
                <a:cubicBezTo>
                  <a:pt x="969818" y="2267527"/>
                  <a:pt x="669636" y="2311400"/>
                  <a:pt x="512618" y="2329873"/>
                </a:cubicBezTo>
                <a:cubicBezTo>
                  <a:pt x="355600" y="2348346"/>
                  <a:pt x="133927" y="2355272"/>
                  <a:pt x="69273" y="2343727"/>
                </a:cubicBezTo>
                <a:cubicBezTo>
                  <a:pt x="4619" y="2332182"/>
                  <a:pt x="92364" y="2274454"/>
                  <a:pt x="124691" y="2260600"/>
                </a:cubicBezTo>
                <a:cubicBezTo>
                  <a:pt x="157018" y="2246746"/>
                  <a:pt x="226291" y="2258291"/>
                  <a:pt x="263236" y="2260600"/>
                </a:cubicBezTo>
                <a:cubicBezTo>
                  <a:pt x="300181" y="2262909"/>
                  <a:pt x="346364" y="2274455"/>
                  <a:pt x="346364" y="2274455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5340928" y="3990109"/>
            <a:ext cx="242454" cy="297873"/>
          </a:xfrm>
          <a:custGeom>
            <a:avLst/>
            <a:gdLst>
              <a:gd name="connsiteX0" fmla="*/ 62345 w 242454"/>
              <a:gd name="connsiteY0" fmla="*/ 0 h 297873"/>
              <a:gd name="connsiteX1" fmla="*/ 6927 w 242454"/>
              <a:gd name="connsiteY1" fmla="*/ 277091 h 297873"/>
              <a:gd name="connsiteX2" fmla="*/ 103908 w 242454"/>
              <a:gd name="connsiteY2" fmla="*/ 124691 h 297873"/>
              <a:gd name="connsiteX3" fmla="*/ 242454 w 242454"/>
              <a:gd name="connsiteY3" fmla="*/ 69273 h 29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54" h="297873">
                <a:moveTo>
                  <a:pt x="62345" y="0"/>
                </a:moveTo>
                <a:cubicBezTo>
                  <a:pt x="31172" y="128154"/>
                  <a:pt x="0" y="256309"/>
                  <a:pt x="6927" y="277091"/>
                </a:cubicBezTo>
                <a:cubicBezTo>
                  <a:pt x="13854" y="297873"/>
                  <a:pt x="64654" y="159327"/>
                  <a:pt x="103908" y="124691"/>
                </a:cubicBezTo>
                <a:cubicBezTo>
                  <a:pt x="143163" y="90055"/>
                  <a:pt x="192808" y="79664"/>
                  <a:pt x="242454" y="69273"/>
                </a:cubicBezTo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rot="2117869">
            <a:off x="5410083" y="3229563"/>
            <a:ext cx="571504" cy="85725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1" name="Группа 40"/>
          <p:cNvGrpSpPr/>
          <p:nvPr/>
        </p:nvGrpSpPr>
        <p:grpSpPr>
          <a:xfrm>
            <a:off x="5500695" y="3786189"/>
            <a:ext cx="142876" cy="214317"/>
            <a:chOff x="5500694" y="3429003"/>
            <a:chExt cx="314325" cy="571504"/>
          </a:xfrm>
        </p:grpSpPr>
        <p:sp>
          <p:nvSpPr>
            <p:cNvPr id="39" name="Овал 38"/>
            <p:cNvSpPr/>
            <p:nvPr/>
          </p:nvSpPr>
          <p:spPr>
            <a:xfrm rot="18004286" flipV="1">
              <a:off x="5386391" y="3571879"/>
              <a:ext cx="571504" cy="2857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5500694" y="3786190"/>
              <a:ext cx="142876" cy="2143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3" name="Полилиния 42"/>
          <p:cNvSpPr/>
          <p:nvPr/>
        </p:nvSpPr>
        <p:spPr>
          <a:xfrm>
            <a:off x="5715008" y="5429264"/>
            <a:ext cx="242447" cy="103318"/>
          </a:xfrm>
          <a:custGeom>
            <a:avLst/>
            <a:gdLst>
              <a:gd name="connsiteX0" fmla="*/ 214746 w 284019"/>
              <a:gd name="connsiteY0" fmla="*/ 18473 h 147782"/>
              <a:gd name="connsiteX1" fmla="*/ 20782 w 284019"/>
              <a:gd name="connsiteY1" fmla="*/ 18473 h 147782"/>
              <a:gd name="connsiteX2" fmla="*/ 90055 w 284019"/>
              <a:gd name="connsiteY2" fmla="*/ 129309 h 147782"/>
              <a:gd name="connsiteX3" fmla="*/ 284019 w 284019"/>
              <a:gd name="connsiteY3" fmla="*/ 129309 h 14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19" h="147782">
                <a:moveTo>
                  <a:pt x="214746" y="18473"/>
                </a:moveTo>
                <a:cubicBezTo>
                  <a:pt x="128155" y="9236"/>
                  <a:pt x="41564" y="0"/>
                  <a:pt x="20782" y="18473"/>
                </a:cubicBezTo>
                <a:cubicBezTo>
                  <a:pt x="0" y="36946"/>
                  <a:pt x="46182" y="110836"/>
                  <a:pt x="90055" y="129309"/>
                </a:cubicBezTo>
                <a:cubicBezTo>
                  <a:pt x="133928" y="147782"/>
                  <a:pt x="208973" y="138545"/>
                  <a:pt x="284019" y="129309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43600" y="1066800"/>
            <a:ext cx="3172691" cy="1953491"/>
          </a:xfrm>
          <a:custGeom>
            <a:avLst/>
            <a:gdLst>
              <a:gd name="connsiteX0" fmla="*/ 0 w 3172691"/>
              <a:gd name="connsiteY0" fmla="*/ 1953491 h 1953491"/>
              <a:gd name="connsiteX1" fmla="*/ 374073 w 3172691"/>
              <a:gd name="connsiteY1" fmla="*/ 1828800 h 1953491"/>
              <a:gd name="connsiteX2" fmla="*/ 762000 w 3172691"/>
              <a:gd name="connsiteY2" fmla="*/ 1510145 h 1953491"/>
              <a:gd name="connsiteX3" fmla="*/ 997527 w 3172691"/>
              <a:gd name="connsiteY3" fmla="*/ 1371600 h 1953491"/>
              <a:gd name="connsiteX4" fmla="*/ 1219200 w 3172691"/>
              <a:gd name="connsiteY4" fmla="*/ 1288473 h 1953491"/>
              <a:gd name="connsiteX5" fmla="*/ 1510145 w 3172691"/>
              <a:gd name="connsiteY5" fmla="*/ 1094509 h 1953491"/>
              <a:gd name="connsiteX6" fmla="*/ 1787236 w 3172691"/>
              <a:gd name="connsiteY6" fmla="*/ 942109 h 1953491"/>
              <a:gd name="connsiteX7" fmla="*/ 1842655 w 3172691"/>
              <a:gd name="connsiteY7" fmla="*/ 595745 h 1953491"/>
              <a:gd name="connsiteX8" fmla="*/ 2105891 w 3172691"/>
              <a:gd name="connsiteY8" fmla="*/ 512618 h 1953491"/>
              <a:gd name="connsiteX9" fmla="*/ 2147455 w 3172691"/>
              <a:gd name="connsiteY9" fmla="*/ 360218 h 1953491"/>
              <a:gd name="connsiteX10" fmla="*/ 2286000 w 3172691"/>
              <a:gd name="connsiteY10" fmla="*/ 318655 h 1953491"/>
              <a:gd name="connsiteX11" fmla="*/ 2646218 w 3172691"/>
              <a:gd name="connsiteY11" fmla="*/ 193964 h 1953491"/>
              <a:gd name="connsiteX12" fmla="*/ 2992582 w 3172691"/>
              <a:gd name="connsiteY12" fmla="*/ 55418 h 1953491"/>
              <a:gd name="connsiteX13" fmla="*/ 3172691 w 3172691"/>
              <a:gd name="connsiteY13" fmla="*/ 0 h 195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2691" h="1953491">
                <a:moveTo>
                  <a:pt x="0" y="1953491"/>
                </a:moveTo>
                <a:cubicBezTo>
                  <a:pt x="123536" y="1928091"/>
                  <a:pt x="247073" y="1902691"/>
                  <a:pt x="374073" y="1828800"/>
                </a:cubicBezTo>
                <a:cubicBezTo>
                  <a:pt x="501073" y="1754909"/>
                  <a:pt x="658091" y="1586345"/>
                  <a:pt x="762000" y="1510145"/>
                </a:cubicBezTo>
                <a:cubicBezTo>
                  <a:pt x="865909" y="1433945"/>
                  <a:pt x="921327" y="1408545"/>
                  <a:pt x="997527" y="1371600"/>
                </a:cubicBezTo>
                <a:cubicBezTo>
                  <a:pt x="1073727" y="1334655"/>
                  <a:pt x="1133764" y="1334655"/>
                  <a:pt x="1219200" y="1288473"/>
                </a:cubicBezTo>
                <a:cubicBezTo>
                  <a:pt x="1304636" y="1242291"/>
                  <a:pt x="1415472" y="1152236"/>
                  <a:pt x="1510145" y="1094509"/>
                </a:cubicBezTo>
                <a:cubicBezTo>
                  <a:pt x="1604818" y="1036782"/>
                  <a:pt x="1731818" y="1025236"/>
                  <a:pt x="1787236" y="942109"/>
                </a:cubicBezTo>
                <a:cubicBezTo>
                  <a:pt x="1842654" y="858982"/>
                  <a:pt x="1789546" y="667327"/>
                  <a:pt x="1842655" y="595745"/>
                </a:cubicBezTo>
                <a:cubicBezTo>
                  <a:pt x="1895764" y="524163"/>
                  <a:pt x="2055091" y="551872"/>
                  <a:pt x="2105891" y="512618"/>
                </a:cubicBezTo>
                <a:cubicBezTo>
                  <a:pt x="2156691" y="473364"/>
                  <a:pt x="2117437" y="392545"/>
                  <a:pt x="2147455" y="360218"/>
                </a:cubicBezTo>
                <a:cubicBezTo>
                  <a:pt x="2177473" y="327891"/>
                  <a:pt x="2202873" y="346364"/>
                  <a:pt x="2286000" y="318655"/>
                </a:cubicBezTo>
                <a:cubicBezTo>
                  <a:pt x="2369127" y="290946"/>
                  <a:pt x="2528454" y="237837"/>
                  <a:pt x="2646218" y="193964"/>
                </a:cubicBezTo>
                <a:cubicBezTo>
                  <a:pt x="2763982" y="150091"/>
                  <a:pt x="2904837" y="87745"/>
                  <a:pt x="2992582" y="55418"/>
                </a:cubicBezTo>
                <a:cubicBezTo>
                  <a:pt x="3080327" y="23091"/>
                  <a:pt x="3126509" y="11545"/>
                  <a:pt x="3172691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218218" y="1593273"/>
            <a:ext cx="2008909" cy="1468582"/>
          </a:xfrm>
          <a:custGeom>
            <a:avLst/>
            <a:gdLst>
              <a:gd name="connsiteX0" fmla="*/ 0 w 2008909"/>
              <a:gd name="connsiteY0" fmla="*/ 1468582 h 1468582"/>
              <a:gd name="connsiteX1" fmla="*/ 374073 w 2008909"/>
              <a:gd name="connsiteY1" fmla="*/ 1039091 h 1468582"/>
              <a:gd name="connsiteX2" fmla="*/ 595746 w 2008909"/>
              <a:gd name="connsiteY2" fmla="*/ 900545 h 1468582"/>
              <a:gd name="connsiteX3" fmla="*/ 886691 w 2008909"/>
              <a:gd name="connsiteY3" fmla="*/ 762000 h 1468582"/>
              <a:gd name="connsiteX4" fmla="*/ 1163782 w 2008909"/>
              <a:gd name="connsiteY4" fmla="*/ 512618 h 1468582"/>
              <a:gd name="connsiteX5" fmla="*/ 1288473 w 2008909"/>
              <a:gd name="connsiteY5" fmla="*/ 374072 h 1468582"/>
              <a:gd name="connsiteX6" fmla="*/ 1565564 w 2008909"/>
              <a:gd name="connsiteY6" fmla="*/ 374072 h 1468582"/>
              <a:gd name="connsiteX7" fmla="*/ 1814946 w 2008909"/>
              <a:gd name="connsiteY7" fmla="*/ 96982 h 1468582"/>
              <a:gd name="connsiteX8" fmla="*/ 1870364 w 2008909"/>
              <a:gd name="connsiteY8" fmla="*/ 55418 h 1468582"/>
              <a:gd name="connsiteX9" fmla="*/ 2008909 w 2008909"/>
              <a:gd name="connsiteY9" fmla="*/ 0 h 146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8909" h="1468582">
                <a:moveTo>
                  <a:pt x="0" y="1468582"/>
                </a:moveTo>
                <a:cubicBezTo>
                  <a:pt x="137391" y="1301173"/>
                  <a:pt x="274782" y="1133764"/>
                  <a:pt x="374073" y="1039091"/>
                </a:cubicBezTo>
                <a:cubicBezTo>
                  <a:pt x="473364" y="944418"/>
                  <a:pt x="510310" y="946727"/>
                  <a:pt x="595746" y="900545"/>
                </a:cubicBezTo>
                <a:cubicBezTo>
                  <a:pt x="681182" y="854363"/>
                  <a:pt x="792019" y="826654"/>
                  <a:pt x="886691" y="762000"/>
                </a:cubicBezTo>
                <a:cubicBezTo>
                  <a:pt x="981363" y="697346"/>
                  <a:pt x="1096818" y="577273"/>
                  <a:pt x="1163782" y="512618"/>
                </a:cubicBezTo>
                <a:cubicBezTo>
                  <a:pt x="1230746" y="447963"/>
                  <a:pt x="1221509" y="397163"/>
                  <a:pt x="1288473" y="374072"/>
                </a:cubicBezTo>
                <a:cubicBezTo>
                  <a:pt x="1355437" y="350981"/>
                  <a:pt x="1477819" y="420254"/>
                  <a:pt x="1565564" y="374072"/>
                </a:cubicBezTo>
                <a:cubicBezTo>
                  <a:pt x="1653309" y="327890"/>
                  <a:pt x="1764146" y="150091"/>
                  <a:pt x="1814946" y="96982"/>
                </a:cubicBezTo>
                <a:cubicBezTo>
                  <a:pt x="1865746" y="43873"/>
                  <a:pt x="1838037" y="71582"/>
                  <a:pt x="1870364" y="55418"/>
                </a:cubicBezTo>
                <a:cubicBezTo>
                  <a:pt x="1902691" y="39254"/>
                  <a:pt x="1955800" y="19627"/>
                  <a:pt x="2008909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007927" y="3131127"/>
            <a:ext cx="1094509" cy="83128"/>
          </a:xfrm>
          <a:custGeom>
            <a:avLst/>
            <a:gdLst>
              <a:gd name="connsiteX0" fmla="*/ 0 w 1094509"/>
              <a:gd name="connsiteY0" fmla="*/ 0 h 83128"/>
              <a:gd name="connsiteX1" fmla="*/ 845128 w 1094509"/>
              <a:gd name="connsiteY1" fmla="*/ 13855 h 83128"/>
              <a:gd name="connsiteX2" fmla="*/ 1094509 w 1094509"/>
              <a:gd name="connsiteY2" fmla="*/ 83128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4509" h="83128">
                <a:moveTo>
                  <a:pt x="0" y="0"/>
                </a:moveTo>
                <a:cubicBezTo>
                  <a:pt x="331355" y="0"/>
                  <a:pt x="662710" y="0"/>
                  <a:pt x="845128" y="13855"/>
                </a:cubicBezTo>
                <a:cubicBezTo>
                  <a:pt x="1027546" y="27710"/>
                  <a:pt x="1061027" y="55419"/>
                  <a:pt x="1094509" y="831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9"/>
          <p:cNvGrpSpPr/>
          <p:nvPr/>
        </p:nvGrpSpPr>
        <p:grpSpPr>
          <a:xfrm>
            <a:off x="3786182" y="5000637"/>
            <a:ext cx="4431001" cy="1285884"/>
            <a:chOff x="3786182" y="5000636"/>
            <a:chExt cx="4431001" cy="1524855"/>
          </a:xfrm>
        </p:grpSpPr>
        <p:sp>
          <p:nvSpPr>
            <p:cNvPr id="15" name="Полилиния 14"/>
            <p:cNvSpPr/>
            <p:nvPr/>
          </p:nvSpPr>
          <p:spPr>
            <a:xfrm>
              <a:off x="3786182" y="5000636"/>
              <a:ext cx="4431001" cy="1213295"/>
            </a:xfrm>
            <a:custGeom>
              <a:avLst/>
              <a:gdLst>
                <a:gd name="connsiteX0" fmla="*/ 1683327 w 4359563"/>
                <a:gd name="connsiteY0" fmla="*/ 182418 h 852054"/>
                <a:gd name="connsiteX1" fmla="*/ 1627908 w 4359563"/>
                <a:gd name="connsiteY1" fmla="*/ 182418 h 852054"/>
                <a:gd name="connsiteX2" fmla="*/ 519545 w 4359563"/>
                <a:gd name="connsiteY2" fmla="*/ 404090 h 852054"/>
                <a:gd name="connsiteX3" fmla="*/ 187036 w 4359563"/>
                <a:gd name="connsiteY3" fmla="*/ 708890 h 852054"/>
                <a:gd name="connsiteX4" fmla="*/ 1641763 w 4359563"/>
                <a:gd name="connsiteY4" fmla="*/ 847436 h 852054"/>
                <a:gd name="connsiteX5" fmla="*/ 2237508 w 4359563"/>
                <a:gd name="connsiteY5" fmla="*/ 681181 h 852054"/>
                <a:gd name="connsiteX6" fmla="*/ 2777836 w 4359563"/>
                <a:gd name="connsiteY6" fmla="*/ 708890 h 852054"/>
                <a:gd name="connsiteX7" fmla="*/ 3872345 w 4359563"/>
                <a:gd name="connsiteY7" fmla="*/ 445654 h 852054"/>
                <a:gd name="connsiteX8" fmla="*/ 4301836 w 4359563"/>
                <a:gd name="connsiteY8" fmla="*/ 140854 h 852054"/>
                <a:gd name="connsiteX9" fmla="*/ 3525981 w 4359563"/>
                <a:gd name="connsiteY9" fmla="*/ 2309 h 852054"/>
                <a:gd name="connsiteX10" fmla="*/ 2860963 w 4359563"/>
                <a:gd name="connsiteY10" fmla="*/ 154709 h 852054"/>
                <a:gd name="connsiteX11" fmla="*/ 2417618 w 4359563"/>
                <a:gd name="connsiteY11" fmla="*/ 154709 h 852054"/>
                <a:gd name="connsiteX12" fmla="*/ 1960418 w 4359563"/>
                <a:gd name="connsiteY12" fmla="*/ 113145 h 852054"/>
                <a:gd name="connsiteX13" fmla="*/ 1752599 w 4359563"/>
                <a:gd name="connsiteY13" fmla="*/ 127000 h 852054"/>
                <a:gd name="connsiteX14" fmla="*/ 1683327 w 4359563"/>
                <a:gd name="connsiteY14" fmla="*/ 182418 h 85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9563" h="852054">
                  <a:moveTo>
                    <a:pt x="1683327" y="182418"/>
                  </a:moveTo>
                  <a:cubicBezTo>
                    <a:pt x="1662545" y="191654"/>
                    <a:pt x="1627908" y="182418"/>
                    <a:pt x="1627908" y="182418"/>
                  </a:cubicBezTo>
                  <a:cubicBezTo>
                    <a:pt x="1433944" y="219363"/>
                    <a:pt x="759690" y="316345"/>
                    <a:pt x="519545" y="404090"/>
                  </a:cubicBezTo>
                  <a:cubicBezTo>
                    <a:pt x="279400" y="491835"/>
                    <a:pt x="0" y="634999"/>
                    <a:pt x="187036" y="708890"/>
                  </a:cubicBezTo>
                  <a:cubicBezTo>
                    <a:pt x="374072" y="782781"/>
                    <a:pt x="1300018" y="852054"/>
                    <a:pt x="1641763" y="847436"/>
                  </a:cubicBezTo>
                  <a:cubicBezTo>
                    <a:pt x="1983508" y="842818"/>
                    <a:pt x="2048163" y="704272"/>
                    <a:pt x="2237508" y="681181"/>
                  </a:cubicBezTo>
                  <a:cubicBezTo>
                    <a:pt x="2426853" y="658090"/>
                    <a:pt x="2505363" y="748144"/>
                    <a:pt x="2777836" y="708890"/>
                  </a:cubicBezTo>
                  <a:cubicBezTo>
                    <a:pt x="3050309" y="669636"/>
                    <a:pt x="3618345" y="540327"/>
                    <a:pt x="3872345" y="445654"/>
                  </a:cubicBezTo>
                  <a:cubicBezTo>
                    <a:pt x="4126345" y="350981"/>
                    <a:pt x="4359563" y="214745"/>
                    <a:pt x="4301836" y="140854"/>
                  </a:cubicBezTo>
                  <a:cubicBezTo>
                    <a:pt x="4244109" y="66963"/>
                    <a:pt x="3766126" y="0"/>
                    <a:pt x="3525981" y="2309"/>
                  </a:cubicBezTo>
                  <a:cubicBezTo>
                    <a:pt x="3285836" y="4618"/>
                    <a:pt x="3045690" y="129309"/>
                    <a:pt x="2860963" y="154709"/>
                  </a:cubicBezTo>
                  <a:cubicBezTo>
                    <a:pt x="2676236" y="180109"/>
                    <a:pt x="2567709" y="161636"/>
                    <a:pt x="2417618" y="154709"/>
                  </a:cubicBezTo>
                  <a:cubicBezTo>
                    <a:pt x="2267527" y="147782"/>
                    <a:pt x="2071254" y="117763"/>
                    <a:pt x="1960418" y="113145"/>
                  </a:cubicBezTo>
                  <a:cubicBezTo>
                    <a:pt x="1849582" y="108527"/>
                    <a:pt x="1798781" y="117764"/>
                    <a:pt x="1752599" y="127000"/>
                  </a:cubicBezTo>
                  <a:cubicBezTo>
                    <a:pt x="1706417" y="136236"/>
                    <a:pt x="1704109" y="173182"/>
                    <a:pt x="1683327" y="18241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rot="16200000" flipH="1">
              <a:off x="3786182" y="6072206"/>
              <a:ext cx="285754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6000760" y="6072205"/>
              <a:ext cx="28575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7930380" y="5429264"/>
              <a:ext cx="427834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Полилиния 30"/>
            <p:cNvSpPr/>
            <p:nvPr/>
          </p:nvSpPr>
          <p:spPr>
            <a:xfrm>
              <a:off x="3934691" y="5680364"/>
              <a:ext cx="4225636" cy="845127"/>
            </a:xfrm>
            <a:custGeom>
              <a:avLst/>
              <a:gdLst>
                <a:gd name="connsiteX0" fmla="*/ 0 w 4225636"/>
                <a:gd name="connsiteY0" fmla="*/ 526472 h 845127"/>
                <a:gd name="connsiteX1" fmla="*/ 429491 w 4225636"/>
                <a:gd name="connsiteY1" fmla="*/ 720436 h 845127"/>
                <a:gd name="connsiteX2" fmla="*/ 1662545 w 4225636"/>
                <a:gd name="connsiteY2" fmla="*/ 817418 h 845127"/>
                <a:gd name="connsiteX3" fmla="*/ 2216727 w 4225636"/>
                <a:gd name="connsiteY3" fmla="*/ 554181 h 845127"/>
                <a:gd name="connsiteX4" fmla="*/ 2618509 w 4225636"/>
                <a:gd name="connsiteY4" fmla="*/ 665018 h 845127"/>
                <a:gd name="connsiteX5" fmla="*/ 3810000 w 4225636"/>
                <a:gd name="connsiteY5" fmla="*/ 290945 h 845127"/>
                <a:gd name="connsiteX6" fmla="*/ 4225636 w 4225636"/>
                <a:gd name="connsiteY6" fmla="*/ 0 h 84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5636" h="845127">
                  <a:moveTo>
                    <a:pt x="0" y="526472"/>
                  </a:moveTo>
                  <a:cubicBezTo>
                    <a:pt x="76200" y="599208"/>
                    <a:pt x="152400" y="671945"/>
                    <a:pt x="429491" y="720436"/>
                  </a:cubicBezTo>
                  <a:cubicBezTo>
                    <a:pt x="706582" y="768927"/>
                    <a:pt x="1364672" y="845127"/>
                    <a:pt x="1662545" y="817418"/>
                  </a:cubicBezTo>
                  <a:cubicBezTo>
                    <a:pt x="1960418" y="789709"/>
                    <a:pt x="2057400" y="579581"/>
                    <a:pt x="2216727" y="554181"/>
                  </a:cubicBezTo>
                  <a:cubicBezTo>
                    <a:pt x="2376054" y="528781"/>
                    <a:pt x="2352963" y="708891"/>
                    <a:pt x="2618509" y="665018"/>
                  </a:cubicBezTo>
                  <a:cubicBezTo>
                    <a:pt x="2884055" y="621145"/>
                    <a:pt x="3542146" y="401781"/>
                    <a:pt x="3810000" y="290945"/>
                  </a:cubicBezTo>
                  <a:cubicBezTo>
                    <a:pt x="4077854" y="180109"/>
                    <a:pt x="4156363" y="53109"/>
                    <a:pt x="4225636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31"/>
          <p:cNvGrpSpPr/>
          <p:nvPr/>
        </p:nvGrpSpPr>
        <p:grpSpPr>
          <a:xfrm>
            <a:off x="500034" y="3704214"/>
            <a:ext cx="6357981" cy="939232"/>
            <a:chOff x="714348" y="3632775"/>
            <a:chExt cx="4451927" cy="939225"/>
          </a:xfrm>
        </p:grpSpPr>
        <p:sp>
          <p:nvSpPr>
            <p:cNvPr id="18" name="Полилиния 17"/>
            <p:cNvSpPr/>
            <p:nvPr/>
          </p:nvSpPr>
          <p:spPr>
            <a:xfrm>
              <a:off x="714348" y="3632775"/>
              <a:ext cx="4451927" cy="641209"/>
            </a:xfrm>
            <a:custGeom>
              <a:avLst/>
              <a:gdLst>
                <a:gd name="connsiteX0" fmla="*/ 990600 w 4451927"/>
                <a:gd name="connsiteY0" fmla="*/ 270163 h 773545"/>
                <a:gd name="connsiteX1" fmla="*/ 893619 w 4451927"/>
                <a:gd name="connsiteY1" fmla="*/ 270163 h 773545"/>
                <a:gd name="connsiteX2" fmla="*/ 311728 w 4451927"/>
                <a:gd name="connsiteY2" fmla="*/ 422563 h 773545"/>
                <a:gd name="connsiteX3" fmla="*/ 353291 w 4451927"/>
                <a:gd name="connsiteY3" fmla="*/ 713509 h 773545"/>
                <a:gd name="connsiteX4" fmla="*/ 2431473 w 4451927"/>
                <a:gd name="connsiteY4" fmla="*/ 741218 h 773545"/>
                <a:gd name="connsiteX5" fmla="*/ 2999510 w 4451927"/>
                <a:gd name="connsiteY5" fmla="*/ 519545 h 773545"/>
                <a:gd name="connsiteX6" fmla="*/ 3913910 w 4451927"/>
                <a:gd name="connsiteY6" fmla="*/ 477981 h 773545"/>
                <a:gd name="connsiteX7" fmla="*/ 4440382 w 4451927"/>
                <a:gd name="connsiteY7" fmla="*/ 187036 h 773545"/>
                <a:gd name="connsiteX8" fmla="*/ 3844637 w 4451927"/>
                <a:gd name="connsiteY8" fmla="*/ 6927 h 773545"/>
                <a:gd name="connsiteX9" fmla="*/ 2763982 w 4451927"/>
                <a:gd name="connsiteY9" fmla="*/ 145472 h 773545"/>
                <a:gd name="connsiteX10" fmla="*/ 1004455 w 4451927"/>
                <a:gd name="connsiteY10" fmla="*/ 214745 h 773545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51927" h="641209">
                  <a:moveTo>
                    <a:pt x="990600" y="137827"/>
                  </a:moveTo>
                  <a:cubicBezTo>
                    <a:pt x="998682" y="125127"/>
                    <a:pt x="1006764" y="112427"/>
                    <a:pt x="893619" y="137827"/>
                  </a:cubicBezTo>
                  <a:cubicBezTo>
                    <a:pt x="780474" y="163227"/>
                    <a:pt x="401783" y="216336"/>
                    <a:pt x="311728" y="290227"/>
                  </a:cubicBezTo>
                  <a:cubicBezTo>
                    <a:pt x="221673" y="364118"/>
                    <a:pt x="0" y="528064"/>
                    <a:pt x="353291" y="581173"/>
                  </a:cubicBezTo>
                  <a:cubicBezTo>
                    <a:pt x="706582" y="634282"/>
                    <a:pt x="1990437" y="641209"/>
                    <a:pt x="2431473" y="608882"/>
                  </a:cubicBezTo>
                  <a:cubicBezTo>
                    <a:pt x="2872509" y="576555"/>
                    <a:pt x="2752437" y="431082"/>
                    <a:pt x="2999510" y="387209"/>
                  </a:cubicBezTo>
                  <a:cubicBezTo>
                    <a:pt x="3246583" y="343336"/>
                    <a:pt x="3673765" y="401063"/>
                    <a:pt x="3913910" y="345645"/>
                  </a:cubicBezTo>
                  <a:cubicBezTo>
                    <a:pt x="4154055" y="290227"/>
                    <a:pt x="4451927" y="109400"/>
                    <a:pt x="4440382" y="54700"/>
                  </a:cubicBezTo>
                  <a:cubicBezTo>
                    <a:pt x="4428837" y="0"/>
                    <a:pt x="4124037" y="24369"/>
                    <a:pt x="3844637" y="17442"/>
                  </a:cubicBezTo>
                  <a:cubicBezTo>
                    <a:pt x="3565237" y="10515"/>
                    <a:pt x="3237346" y="2308"/>
                    <a:pt x="2763982" y="13136"/>
                  </a:cubicBezTo>
                  <a:cubicBezTo>
                    <a:pt x="2290618" y="23964"/>
                    <a:pt x="1647536" y="65090"/>
                    <a:pt x="1004455" y="824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714348" y="4214818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29" idx="5"/>
            </p:cNvCxnSpPr>
            <p:nvPr/>
          </p:nvCxnSpPr>
          <p:spPr>
            <a:xfrm rot="16200000" flipH="1">
              <a:off x="4984105" y="3875740"/>
              <a:ext cx="330775" cy="87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3572662" y="4142586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3215472" y="4356900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Полилиния 28"/>
            <p:cNvSpPr/>
            <p:nvPr/>
          </p:nvSpPr>
          <p:spPr>
            <a:xfrm>
              <a:off x="858982" y="4045527"/>
              <a:ext cx="4294909" cy="526473"/>
            </a:xfrm>
            <a:custGeom>
              <a:avLst/>
              <a:gdLst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94909" h="526473">
                  <a:moveTo>
                    <a:pt x="0" y="304800"/>
                  </a:moveTo>
                  <a:cubicBezTo>
                    <a:pt x="136236" y="387927"/>
                    <a:pt x="272473" y="471055"/>
                    <a:pt x="692727" y="498764"/>
                  </a:cubicBezTo>
                  <a:cubicBezTo>
                    <a:pt x="1112981" y="526473"/>
                    <a:pt x="2163618" y="521855"/>
                    <a:pt x="2521527" y="471055"/>
                  </a:cubicBezTo>
                  <a:cubicBezTo>
                    <a:pt x="2879436" y="420255"/>
                    <a:pt x="2618509" y="240146"/>
                    <a:pt x="2840182" y="193964"/>
                  </a:cubicBezTo>
                  <a:cubicBezTo>
                    <a:pt x="3061855" y="147782"/>
                    <a:pt x="3609109" y="226291"/>
                    <a:pt x="3851563" y="193964"/>
                  </a:cubicBezTo>
                  <a:cubicBezTo>
                    <a:pt x="4094017" y="161637"/>
                    <a:pt x="4194463" y="80818"/>
                    <a:pt x="4294909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олилиния 27"/>
          <p:cNvSpPr/>
          <p:nvPr/>
        </p:nvSpPr>
        <p:spPr>
          <a:xfrm>
            <a:off x="214282" y="4929198"/>
            <a:ext cx="3357586" cy="708891"/>
          </a:xfrm>
          <a:custGeom>
            <a:avLst/>
            <a:gdLst>
              <a:gd name="connsiteX0" fmla="*/ 1304636 w 3302000"/>
              <a:gd name="connsiteY0" fmla="*/ 115454 h 708891"/>
              <a:gd name="connsiteX1" fmla="*/ 16164 w 3302000"/>
              <a:gd name="connsiteY1" fmla="*/ 337127 h 708891"/>
              <a:gd name="connsiteX2" fmla="*/ 1207655 w 3302000"/>
              <a:gd name="connsiteY2" fmla="*/ 669636 h 708891"/>
              <a:gd name="connsiteX3" fmla="*/ 1858818 w 3302000"/>
              <a:gd name="connsiteY3" fmla="*/ 572654 h 708891"/>
              <a:gd name="connsiteX4" fmla="*/ 2731655 w 3302000"/>
              <a:gd name="connsiteY4" fmla="*/ 558799 h 708891"/>
              <a:gd name="connsiteX5" fmla="*/ 3230418 w 3302000"/>
              <a:gd name="connsiteY5" fmla="*/ 226290 h 708891"/>
              <a:gd name="connsiteX6" fmla="*/ 2302164 w 3302000"/>
              <a:gd name="connsiteY6" fmla="*/ 32327 h 708891"/>
              <a:gd name="connsiteX7" fmla="*/ 1844964 w 3302000"/>
              <a:gd name="connsiteY7" fmla="*/ 32327 h 708891"/>
              <a:gd name="connsiteX8" fmla="*/ 1387764 w 3302000"/>
              <a:gd name="connsiteY8" fmla="*/ 115454 h 708891"/>
              <a:gd name="connsiteX9" fmla="*/ 1304636 w 3302000"/>
              <a:gd name="connsiteY9" fmla="*/ 115454 h 708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02000" h="708891">
                <a:moveTo>
                  <a:pt x="1304636" y="115454"/>
                </a:moveTo>
                <a:cubicBezTo>
                  <a:pt x="1076036" y="152399"/>
                  <a:pt x="32328" y="244763"/>
                  <a:pt x="16164" y="337127"/>
                </a:cubicBezTo>
                <a:cubicBezTo>
                  <a:pt x="0" y="429491"/>
                  <a:pt x="900546" y="630382"/>
                  <a:pt x="1207655" y="669636"/>
                </a:cubicBezTo>
                <a:cubicBezTo>
                  <a:pt x="1514764" y="708891"/>
                  <a:pt x="1604818" y="591127"/>
                  <a:pt x="1858818" y="572654"/>
                </a:cubicBezTo>
                <a:cubicBezTo>
                  <a:pt x="2112818" y="554181"/>
                  <a:pt x="2503055" y="616526"/>
                  <a:pt x="2731655" y="558799"/>
                </a:cubicBezTo>
                <a:cubicBezTo>
                  <a:pt x="2960255" y="501072"/>
                  <a:pt x="3302000" y="314035"/>
                  <a:pt x="3230418" y="226290"/>
                </a:cubicBezTo>
                <a:cubicBezTo>
                  <a:pt x="3158836" y="138545"/>
                  <a:pt x="2533073" y="64654"/>
                  <a:pt x="2302164" y="32327"/>
                </a:cubicBezTo>
                <a:cubicBezTo>
                  <a:pt x="2071255" y="0"/>
                  <a:pt x="1997364" y="18472"/>
                  <a:pt x="1844964" y="32327"/>
                </a:cubicBezTo>
                <a:cubicBezTo>
                  <a:pt x="1692564" y="46182"/>
                  <a:pt x="1475510" y="101599"/>
                  <a:pt x="1387764" y="115454"/>
                </a:cubicBezTo>
                <a:cubicBezTo>
                  <a:pt x="1300018" y="129309"/>
                  <a:pt x="1533236" y="78509"/>
                  <a:pt x="1304636" y="11545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1428728" y="5715016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1929588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2786844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3356760" y="5357032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72200" y="5428470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олилиния 53"/>
          <p:cNvSpPr/>
          <p:nvPr/>
        </p:nvSpPr>
        <p:spPr>
          <a:xfrm>
            <a:off x="207818" y="5458691"/>
            <a:ext cx="3387436" cy="436418"/>
          </a:xfrm>
          <a:custGeom>
            <a:avLst/>
            <a:gdLst>
              <a:gd name="connsiteX0" fmla="*/ 0 w 3387436"/>
              <a:gd name="connsiteY0" fmla="*/ 96982 h 436418"/>
              <a:gd name="connsiteX1" fmla="*/ 374073 w 3387436"/>
              <a:gd name="connsiteY1" fmla="*/ 304800 h 436418"/>
              <a:gd name="connsiteX2" fmla="*/ 1357746 w 3387436"/>
              <a:gd name="connsiteY2" fmla="*/ 429491 h 436418"/>
              <a:gd name="connsiteX3" fmla="*/ 1828800 w 3387436"/>
              <a:gd name="connsiteY3" fmla="*/ 346364 h 436418"/>
              <a:gd name="connsiteX4" fmla="*/ 2729346 w 3387436"/>
              <a:gd name="connsiteY4" fmla="*/ 346364 h 436418"/>
              <a:gd name="connsiteX5" fmla="*/ 3297382 w 3387436"/>
              <a:gd name="connsiteY5" fmla="*/ 110836 h 436418"/>
              <a:gd name="connsiteX6" fmla="*/ 3269673 w 3387436"/>
              <a:gd name="connsiteY6" fmla="*/ 0 h 43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7436" h="436418">
                <a:moveTo>
                  <a:pt x="0" y="96982"/>
                </a:moveTo>
                <a:cubicBezTo>
                  <a:pt x="73891" y="173182"/>
                  <a:pt x="147782" y="249382"/>
                  <a:pt x="374073" y="304800"/>
                </a:cubicBezTo>
                <a:cubicBezTo>
                  <a:pt x="600364" y="360218"/>
                  <a:pt x="1115292" y="422564"/>
                  <a:pt x="1357746" y="429491"/>
                </a:cubicBezTo>
                <a:cubicBezTo>
                  <a:pt x="1600201" y="436418"/>
                  <a:pt x="1600200" y="360219"/>
                  <a:pt x="1828800" y="346364"/>
                </a:cubicBezTo>
                <a:cubicBezTo>
                  <a:pt x="2057400" y="332510"/>
                  <a:pt x="2484582" y="385619"/>
                  <a:pt x="2729346" y="346364"/>
                </a:cubicBezTo>
                <a:cubicBezTo>
                  <a:pt x="2974110" y="307109"/>
                  <a:pt x="3207328" y="168563"/>
                  <a:pt x="3297382" y="110836"/>
                </a:cubicBezTo>
                <a:cubicBezTo>
                  <a:pt x="3387436" y="53109"/>
                  <a:pt x="3328554" y="26554"/>
                  <a:pt x="3269673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715008" y="3714752"/>
            <a:ext cx="714380" cy="185738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5638800" y="3253509"/>
            <a:ext cx="1052946" cy="2355272"/>
          </a:xfrm>
          <a:custGeom>
            <a:avLst/>
            <a:gdLst>
              <a:gd name="connsiteX0" fmla="*/ 0 w 1052946"/>
              <a:gd name="connsiteY0" fmla="*/ 57727 h 2355272"/>
              <a:gd name="connsiteX1" fmla="*/ 207818 w 1052946"/>
              <a:gd name="connsiteY1" fmla="*/ 2309 h 2355272"/>
              <a:gd name="connsiteX2" fmla="*/ 277091 w 1052946"/>
              <a:gd name="connsiteY2" fmla="*/ 43873 h 2355272"/>
              <a:gd name="connsiteX3" fmla="*/ 346364 w 1052946"/>
              <a:gd name="connsiteY3" fmla="*/ 85436 h 2355272"/>
              <a:gd name="connsiteX4" fmla="*/ 401782 w 1052946"/>
              <a:gd name="connsiteY4" fmla="*/ 182418 h 2355272"/>
              <a:gd name="connsiteX5" fmla="*/ 692727 w 1052946"/>
              <a:gd name="connsiteY5" fmla="*/ 695036 h 2355272"/>
              <a:gd name="connsiteX6" fmla="*/ 817418 w 1052946"/>
              <a:gd name="connsiteY6" fmla="*/ 1457036 h 2355272"/>
              <a:gd name="connsiteX7" fmla="*/ 762000 w 1052946"/>
              <a:gd name="connsiteY7" fmla="*/ 2122055 h 2355272"/>
              <a:gd name="connsiteX8" fmla="*/ 1011382 w 1052946"/>
              <a:gd name="connsiteY8" fmla="*/ 2232891 h 2355272"/>
              <a:gd name="connsiteX9" fmla="*/ 512618 w 1052946"/>
              <a:gd name="connsiteY9" fmla="*/ 2329873 h 2355272"/>
              <a:gd name="connsiteX10" fmla="*/ 69273 w 1052946"/>
              <a:gd name="connsiteY10" fmla="*/ 2343727 h 2355272"/>
              <a:gd name="connsiteX11" fmla="*/ 124691 w 1052946"/>
              <a:gd name="connsiteY11" fmla="*/ 2260600 h 2355272"/>
              <a:gd name="connsiteX12" fmla="*/ 263236 w 1052946"/>
              <a:gd name="connsiteY12" fmla="*/ 2260600 h 2355272"/>
              <a:gd name="connsiteX13" fmla="*/ 346364 w 1052946"/>
              <a:gd name="connsiteY13" fmla="*/ 2274455 h 2355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2946" h="2355272">
                <a:moveTo>
                  <a:pt x="0" y="57727"/>
                </a:moveTo>
                <a:cubicBezTo>
                  <a:pt x="80818" y="31172"/>
                  <a:pt x="161636" y="4618"/>
                  <a:pt x="207818" y="2309"/>
                </a:cubicBezTo>
                <a:cubicBezTo>
                  <a:pt x="254000" y="0"/>
                  <a:pt x="277091" y="43873"/>
                  <a:pt x="277091" y="43873"/>
                </a:cubicBezTo>
                <a:cubicBezTo>
                  <a:pt x="300182" y="57728"/>
                  <a:pt x="325582" y="62345"/>
                  <a:pt x="346364" y="85436"/>
                </a:cubicBezTo>
                <a:cubicBezTo>
                  <a:pt x="367146" y="108527"/>
                  <a:pt x="401782" y="182418"/>
                  <a:pt x="401782" y="182418"/>
                </a:cubicBezTo>
                <a:cubicBezTo>
                  <a:pt x="459509" y="284018"/>
                  <a:pt x="623454" y="482600"/>
                  <a:pt x="692727" y="695036"/>
                </a:cubicBezTo>
                <a:cubicBezTo>
                  <a:pt x="762000" y="907472"/>
                  <a:pt x="805873" y="1219200"/>
                  <a:pt x="817418" y="1457036"/>
                </a:cubicBezTo>
                <a:cubicBezTo>
                  <a:pt x="828963" y="1694872"/>
                  <a:pt x="729673" y="1992746"/>
                  <a:pt x="762000" y="2122055"/>
                </a:cubicBezTo>
                <a:cubicBezTo>
                  <a:pt x="794327" y="2251364"/>
                  <a:pt x="1052946" y="2198255"/>
                  <a:pt x="1011382" y="2232891"/>
                </a:cubicBezTo>
                <a:cubicBezTo>
                  <a:pt x="969818" y="2267527"/>
                  <a:pt x="669636" y="2311400"/>
                  <a:pt x="512618" y="2329873"/>
                </a:cubicBezTo>
                <a:cubicBezTo>
                  <a:pt x="355600" y="2348346"/>
                  <a:pt x="133927" y="2355272"/>
                  <a:pt x="69273" y="2343727"/>
                </a:cubicBezTo>
                <a:cubicBezTo>
                  <a:pt x="4619" y="2332182"/>
                  <a:pt x="92364" y="2274454"/>
                  <a:pt x="124691" y="2260600"/>
                </a:cubicBezTo>
                <a:cubicBezTo>
                  <a:pt x="157018" y="2246746"/>
                  <a:pt x="226291" y="2258291"/>
                  <a:pt x="263236" y="2260600"/>
                </a:cubicBezTo>
                <a:cubicBezTo>
                  <a:pt x="300181" y="2262909"/>
                  <a:pt x="346364" y="2274455"/>
                  <a:pt x="346364" y="2274455"/>
                </a:cubicBezTo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5340928" y="3990109"/>
            <a:ext cx="242454" cy="297873"/>
          </a:xfrm>
          <a:custGeom>
            <a:avLst/>
            <a:gdLst>
              <a:gd name="connsiteX0" fmla="*/ 62345 w 242454"/>
              <a:gd name="connsiteY0" fmla="*/ 0 h 297873"/>
              <a:gd name="connsiteX1" fmla="*/ 6927 w 242454"/>
              <a:gd name="connsiteY1" fmla="*/ 277091 h 297873"/>
              <a:gd name="connsiteX2" fmla="*/ 103908 w 242454"/>
              <a:gd name="connsiteY2" fmla="*/ 124691 h 297873"/>
              <a:gd name="connsiteX3" fmla="*/ 242454 w 242454"/>
              <a:gd name="connsiteY3" fmla="*/ 69273 h 29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54" h="297873">
                <a:moveTo>
                  <a:pt x="62345" y="0"/>
                </a:moveTo>
                <a:cubicBezTo>
                  <a:pt x="31172" y="128154"/>
                  <a:pt x="0" y="256309"/>
                  <a:pt x="6927" y="277091"/>
                </a:cubicBezTo>
                <a:cubicBezTo>
                  <a:pt x="13854" y="297873"/>
                  <a:pt x="64654" y="159327"/>
                  <a:pt x="103908" y="124691"/>
                </a:cubicBezTo>
                <a:cubicBezTo>
                  <a:pt x="143163" y="90055"/>
                  <a:pt x="192808" y="79664"/>
                  <a:pt x="242454" y="69273"/>
                </a:cubicBezTo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rot="2117869">
            <a:off x="5410083" y="3229563"/>
            <a:ext cx="571504" cy="85725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40"/>
          <p:cNvGrpSpPr/>
          <p:nvPr/>
        </p:nvGrpSpPr>
        <p:grpSpPr>
          <a:xfrm>
            <a:off x="5500695" y="3786189"/>
            <a:ext cx="142876" cy="214317"/>
            <a:chOff x="5500694" y="3429003"/>
            <a:chExt cx="314325" cy="571504"/>
          </a:xfrm>
        </p:grpSpPr>
        <p:sp>
          <p:nvSpPr>
            <p:cNvPr id="39" name="Овал 38"/>
            <p:cNvSpPr/>
            <p:nvPr/>
          </p:nvSpPr>
          <p:spPr>
            <a:xfrm rot="18004286" flipV="1">
              <a:off x="5386391" y="3571879"/>
              <a:ext cx="571504" cy="2857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5500694" y="3786190"/>
              <a:ext cx="142876" cy="2143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2" name="Полилиния 41"/>
          <p:cNvSpPr/>
          <p:nvPr/>
        </p:nvSpPr>
        <p:spPr>
          <a:xfrm>
            <a:off x="5403273" y="3387437"/>
            <a:ext cx="953655" cy="2195945"/>
          </a:xfrm>
          <a:custGeom>
            <a:avLst/>
            <a:gdLst>
              <a:gd name="connsiteX0" fmla="*/ 0 w 953655"/>
              <a:gd name="connsiteY0" fmla="*/ 159327 h 2195945"/>
              <a:gd name="connsiteX1" fmla="*/ 360218 w 953655"/>
              <a:gd name="connsiteY1" fmla="*/ 34636 h 2195945"/>
              <a:gd name="connsiteX2" fmla="*/ 651163 w 953655"/>
              <a:gd name="connsiteY2" fmla="*/ 367145 h 2195945"/>
              <a:gd name="connsiteX3" fmla="*/ 692727 w 953655"/>
              <a:gd name="connsiteY3" fmla="*/ 1364672 h 2195945"/>
              <a:gd name="connsiteX4" fmla="*/ 568036 w 953655"/>
              <a:gd name="connsiteY4" fmla="*/ 1683327 h 2195945"/>
              <a:gd name="connsiteX5" fmla="*/ 942109 w 953655"/>
              <a:gd name="connsiteY5" fmla="*/ 1517072 h 2195945"/>
              <a:gd name="connsiteX6" fmla="*/ 637309 w 953655"/>
              <a:gd name="connsiteY6" fmla="*/ 2195945 h 2195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3655" h="2195945">
                <a:moveTo>
                  <a:pt x="0" y="159327"/>
                </a:moveTo>
                <a:cubicBezTo>
                  <a:pt x="125845" y="79663"/>
                  <a:pt x="251691" y="0"/>
                  <a:pt x="360218" y="34636"/>
                </a:cubicBezTo>
                <a:cubicBezTo>
                  <a:pt x="468745" y="69272"/>
                  <a:pt x="595745" y="145472"/>
                  <a:pt x="651163" y="367145"/>
                </a:cubicBezTo>
                <a:cubicBezTo>
                  <a:pt x="706581" y="588818"/>
                  <a:pt x="706582" y="1145308"/>
                  <a:pt x="692727" y="1364672"/>
                </a:cubicBezTo>
                <a:cubicBezTo>
                  <a:pt x="678873" y="1584036"/>
                  <a:pt x="526472" y="1657927"/>
                  <a:pt x="568036" y="1683327"/>
                </a:cubicBezTo>
                <a:cubicBezTo>
                  <a:pt x="609600" y="1708727"/>
                  <a:pt x="930564" y="1431636"/>
                  <a:pt x="942109" y="1517072"/>
                </a:cubicBezTo>
                <a:cubicBezTo>
                  <a:pt x="953655" y="1602508"/>
                  <a:pt x="795482" y="1899226"/>
                  <a:pt x="637309" y="2195945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олилиния 43"/>
          <p:cNvSpPr/>
          <p:nvPr/>
        </p:nvSpPr>
        <p:spPr>
          <a:xfrm>
            <a:off x="5715008" y="5429264"/>
            <a:ext cx="242447" cy="103318"/>
          </a:xfrm>
          <a:custGeom>
            <a:avLst/>
            <a:gdLst>
              <a:gd name="connsiteX0" fmla="*/ 214746 w 284019"/>
              <a:gd name="connsiteY0" fmla="*/ 18473 h 147782"/>
              <a:gd name="connsiteX1" fmla="*/ 20782 w 284019"/>
              <a:gd name="connsiteY1" fmla="*/ 18473 h 147782"/>
              <a:gd name="connsiteX2" fmla="*/ 90055 w 284019"/>
              <a:gd name="connsiteY2" fmla="*/ 129309 h 147782"/>
              <a:gd name="connsiteX3" fmla="*/ 284019 w 284019"/>
              <a:gd name="connsiteY3" fmla="*/ 129309 h 14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19" h="147782">
                <a:moveTo>
                  <a:pt x="214746" y="18473"/>
                </a:moveTo>
                <a:cubicBezTo>
                  <a:pt x="128155" y="9236"/>
                  <a:pt x="41564" y="0"/>
                  <a:pt x="20782" y="18473"/>
                </a:cubicBezTo>
                <a:cubicBezTo>
                  <a:pt x="0" y="36946"/>
                  <a:pt x="46182" y="110836"/>
                  <a:pt x="90055" y="129309"/>
                </a:cubicBezTo>
                <a:cubicBezTo>
                  <a:pt x="133928" y="147782"/>
                  <a:pt x="208973" y="138545"/>
                  <a:pt x="284019" y="129309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31"/>
          <p:cNvGrpSpPr/>
          <p:nvPr/>
        </p:nvGrpSpPr>
        <p:grpSpPr>
          <a:xfrm>
            <a:off x="500034" y="3704214"/>
            <a:ext cx="6357981" cy="939232"/>
            <a:chOff x="714348" y="3632775"/>
            <a:chExt cx="4451927" cy="939225"/>
          </a:xfrm>
        </p:grpSpPr>
        <p:sp>
          <p:nvSpPr>
            <p:cNvPr id="29" name="Полилиния 28"/>
            <p:cNvSpPr/>
            <p:nvPr/>
          </p:nvSpPr>
          <p:spPr>
            <a:xfrm>
              <a:off x="858982" y="4045527"/>
              <a:ext cx="4294909" cy="526473"/>
            </a:xfrm>
            <a:custGeom>
              <a:avLst/>
              <a:gdLst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94909" h="526473">
                  <a:moveTo>
                    <a:pt x="0" y="304800"/>
                  </a:moveTo>
                  <a:cubicBezTo>
                    <a:pt x="136236" y="387927"/>
                    <a:pt x="272473" y="471055"/>
                    <a:pt x="692727" y="498764"/>
                  </a:cubicBezTo>
                  <a:cubicBezTo>
                    <a:pt x="1112981" y="526473"/>
                    <a:pt x="2163618" y="521855"/>
                    <a:pt x="2521527" y="471055"/>
                  </a:cubicBezTo>
                  <a:cubicBezTo>
                    <a:pt x="2879436" y="420255"/>
                    <a:pt x="2618509" y="240146"/>
                    <a:pt x="2840182" y="193964"/>
                  </a:cubicBezTo>
                  <a:cubicBezTo>
                    <a:pt x="3061855" y="147782"/>
                    <a:pt x="3609109" y="226291"/>
                    <a:pt x="3851563" y="193964"/>
                  </a:cubicBezTo>
                  <a:cubicBezTo>
                    <a:pt x="4094017" y="161637"/>
                    <a:pt x="4194463" y="80818"/>
                    <a:pt x="4294909" y="0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714348" y="3632775"/>
              <a:ext cx="4451927" cy="641209"/>
            </a:xfrm>
            <a:custGeom>
              <a:avLst/>
              <a:gdLst>
                <a:gd name="connsiteX0" fmla="*/ 990600 w 4451927"/>
                <a:gd name="connsiteY0" fmla="*/ 270163 h 773545"/>
                <a:gd name="connsiteX1" fmla="*/ 893619 w 4451927"/>
                <a:gd name="connsiteY1" fmla="*/ 270163 h 773545"/>
                <a:gd name="connsiteX2" fmla="*/ 311728 w 4451927"/>
                <a:gd name="connsiteY2" fmla="*/ 422563 h 773545"/>
                <a:gd name="connsiteX3" fmla="*/ 353291 w 4451927"/>
                <a:gd name="connsiteY3" fmla="*/ 713509 h 773545"/>
                <a:gd name="connsiteX4" fmla="*/ 2431473 w 4451927"/>
                <a:gd name="connsiteY4" fmla="*/ 741218 h 773545"/>
                <a:gd name="connsiteX5" fmla="*/ 2999510 w 4451927"/>
                <a:gd name="connsiteY5" fmla="*/ 519545 h 773545"/>
                <a:gd name="connsiteX6" fmla="*/ 3913910 w 4451927"/>
                <a:gd name="connsiteY6" fmla="*/ 477981 h 773545"/>
                <a:gd name="connsiteX7" fmla="*/ 4440382 w 4451927"/>
                <a:gd name="connsiteY7" fmla="*/ 187036 h 773545"/>
                <a:gd name="connsiteX8" fmla="*/ 3844637 w 4451927"/>
                <a:gd name="connsiteY8" fmla="*/ 6927 h 773545"/>
                <a:gd name="connsiteX9" fmla="*/ 2763982 w 4451927"/>
                <a:gd name="connsiteY9" fmla="*/ 145472 h 773545"/>
                <a:gd name="connsiteX10" fmla="*/ 1004455 w 4451927"/>
                <a:gd name="connsiteY10" fmla="*/ 214745 h 773545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51927" h="641209">
                  <a:moveTo>
                    <a:pt x="990600" y="137827"/>
                  </a:moveTo>
                  <a:cubicBezTo>
                    <a:pt x="998682" y="125127"/>
                    <a:pt x="1006764" y="112427"/>
                    <a:pt x="893619" y="137827"/>
                  </a:cubicBezTo>
                  <a:cubicBezTo>
                    <a:pt x="780474" y="163227"/>
                    <a:pt x="401783" y="216336"/>
                    <a:pt x="311728" y="290227"/>
                  </a:cubicBezTo>
                  <a:cubicBezTo>
                    <a:pt x="221673" y="364118"/>
                    <a:pt x="0" y="528064"/>
                    <a:pt x="353291" y="581173"/>
                  </a:cubicBezTo>
                  <a:cubicBezTo>
                    <a:pt x="706582" y="634282"/>
                    <a:pt x="1990437" y="641209"/>
                    <a:pt x="2431473" y="608882"/>
                  </a:cubicBezTo>
                  <a:cubicBezTo>
                    <a:pt x="2872509" y="576555"/>
                    <a:pt x="2752437" y="431082"/>
                    <a:pt x="2999510" y="387209"/>
                  </a:cubicBezTo>
                  <a:cubicBezTo>
                    <a:pt x="3246583" y="343336"/>
                    <a:pt x="3673765" y="401063"/>
                    <a:pt x="3913910" y="345645"/>
                  </a:cubicBezTo>
                  <a:cubicBezTo>
                    <a:pt x="4154055" y="290227"/>
                    <a:pt x="4451927" y="109400"/>
                    <a:pt x="4440382" y="54700"/>
                  </a:cubicBezTo>
                  <a:cubicBezTo>
                    <a:pt x="4428837" y="0"/>
                    <a:pt x="4124037" y="24369"/>
                    <a:pt x="3844637" y="17442"/>
                  </a:cubicBezTo>
                  <a:cubicBezTo>
                    <a:pt x="3565237" y="10515"/>
                    <a:pt x="3237346" y="2308"/>
                    <a:pt x="2763982" y="13136"/>
                  </a:cubicBezTo>
                  <a:cubicBezTo>
                    <a:pt x="2290618" y="23964"/>
                    <a:pt x="1647536" y="65090"/>
                    <a:pt x="1004455" y="82409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714348" y="4214818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29" idx="5"/>
            </p:cNvCxnSpPr>
            <p:nvPr/>
          </p:nvCxnSpPr>
          <p:spPr>
            <a:xfrm rot="16200000" flipH="1">
              <a:off x="4984105" y="3875740"/>
              <a:ext cx="330775" cy="87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3572662" y="4142586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3215472" y="4356900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Овал 69"/>
          <p:cNvSpPr/>
          <p:nvPr/>
        </p:nvSpPr>
        <p:spPr>
          <a:xfrm>
            <a:off x="3149959" y="2786058"/>
            <a:ext cx="493347" cy="12827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олилиния 53"/>
          <p:cNvSpPr/>
          <p:nvPr/>
        </p:nvSpPr>
        <p:spPr>
          <a:xfrm>
            <a:off x="207818" y="5458691"/>
            <a:ext cx="3387436" cy="436418"/>
          </a:xfrm>
          <a:custGeom>
            <a:avLst/>
            <a:gdLst>
              <a:gd name="connsiteX0" fmla="*/ 0 w 3387436"/>
              <a:gd name="connsiteY0" fmla="*/ 96982 h 436418"/>
              <a:gd name="connsiteX1" fmla="*/ 374073 w 3387436"/>
              <a:gd name="connsiteY1" fmla="*/ 304800 h 436418"/>
              <a:gd name="connsiteX2" fmla="*/ 1357746 w 3387436"/>
              <a:gd name="connsiteY2" fmla="*/ 429491 h 436418"/>
              <a:gd name="connsiteX3" fmla="*/ 1828800 w 3387436"/>
              <a:gd name="connsiteY3" fmla="*/ 346364 h 436418"/>
              <a:gd name="connsiteX4" fmla="*/ 2729346 w 3387436"/>
              <a:gd name="connsiteY4" fmla="*/ 346364 h 436418"/>
              <a:gd name="connsiteX5" fmla="*/ 3297382 w 3387436"/>
              <a:gd name="connsiteY5" fmla="*/ 110836 h 436418"/>
              <a:gd name="connsiteX6" fmla="*/ 3269673 w 3387436"/>
              <a:gd name="connsiteY6" fmla="*/ 0 h 43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7436" h="436418">
                <a:moveTo>
                  <a:pt x="0" y="96982"/>
                </a:moveTo>
                <a:cubicBezTo>
                  <a:pt x="73891" y="173182"/>
                  <a:pt x="147782" y="249382"/>
                  <a:pt x="374073" y="304800"/>
                </a:cubicBezTo>
                <a:cubicBezTo>
                  <a:pt x="600364" y="360218"/>
                  <a:pt x="1115292" y="422564"/>
                  <a:pt x="1357746" y="429491"/>
                </a:cubicBezTo>
                <a:cubicBezTo>
                  <a:pt x="1600201" y="436418"/>
                  <a:pt x="1600200" y="360219"/>
                  <a:pt x="1828800" y="346364"/>
                </a:cubicBezTo>
                <a:cubicBezTo>
                  <a:pt x="2057400" y="332510"/>
                  <a:pt x="2484582" y="385619"/>
                  <a:pt x="2729346" y="346364"/>
                </a:cubicBezTo>
                <a:cubicBezTo>
                  <a:pt x="2974110" y="307109"/>
                  <a:pt x="3207328" y="168563"/>
                  <a:pt x="3297382" y="110836"/>
                </a:cubicBezTo>
                <a:cubicBezTo>
                  <a:pt x="3387436" y="53109"/>
                  <a:pt x="3328554" y="26554"/>
                  <a:pt x="3269673" y="0"/>
                </a:cubicBezTo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43600" y="1066800"/>
            <a:ext cx="3172691" cy="1953491"/>
          </a:xfrm>
          <a:custGeom>
            <a:avLst/>
            <a:gdLst>
              <a:gd name="connsiteX0" fmla="*/ 0 w 3172691"/>
              <a:gd name="connsiteY0" fmla="*/ 1953491 h 1953491"/>
              <a:gd name="connsiteX1" fmla="*/ 374073 w 3172691"/>
              <a:gd name="connsiteY1" fmla="*/ 1828800 h 1953491"/>
              <a:gd name="connsiteX2" fmla="*/ 762000 w 3172691"/>
              <a:gd name="connsiteY2" fmla="*/ 1510145 h 1953491"/>
              <a:gd name="connsiteX3" fmla="*/ 997527 w 3172691"/>
              <a:gd name="connsiteY3" fmla="*/ 1371600 h 1953491"/>
              <a:gd name="connsiteX4" fmla="*/ 1219200 w 3172691"/>
              <a:gd name="connsiteY4" fmla="*/ 1288473 h 1953491"/>
              <a:gd name="connsiteX5" fmla="*/ 1510145 w 3172691"/>
              <a:gd name="connsiteY5" fmla="*/ 1094509 h 1953491"/>
              <a:gd name="connsiteX6" fmla="*/ 1787236 w 3172691"/>
              <a:gd name="connsiteY6" fmla="*/ 942109 h 1953491"/>
              <a:gd name="connsiteX7" fmla="*/ 1842655 w 3172691"/>
              <a:gd name="connsiteY7" fmla="*/ 595745 h 1953491"/>
              <a:gd name="connsiteX8" fmla="*/ 2105891 w 3172691"/>
              <a:gd name="connsiteY8" fmla="*/ 512618 h 1953491"/>
              <a:gd name="connsiteX9" fmla="*/ 2147455 w 3172691"/>
              <a:gd name="connsiteY9" fmla="*/ 360218 h 1953491"/>
              <a:gd name="connsiteX10" fmla="*/ 2286000 w 3172691"/>
              <a:gd name="connsiteY10" fmla="*/ 318655 h 1953491"/>
              <a:gd name="connsiteX11" fmla="*/ 2646218 w 3172691"/>
              <a:gd name="connsiteY11" fmla="*/ 193964 h 1953491"/>
              <a:gd name="connsiteX12" fmla="*/ 2992582 w 3172691"/>
              <a:gd name="connsiteY12" fmla="*/ 55418 h 1953491"/>
              <a:gd name="connsiteX13" fmla="*/ 3172691 w 3172691"/>
              <a:gd name="connsiteY13" fmla="*/ 0 h 195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2691" h="1953491">
                <a:moveTo>
                  <a:pt x="0" y="1953491"/>
                </a:moveTo>
                <a:cubicBezTo>
                  <a:pt x="123536" y="1928091"/>
                  <a:pt x="247073" y="1902691"/>
                  <a:pt x="374073" y="1828800"/>
                </a:cubicBezTo>
                <a:cubicBezTo>
                  <a:pt x="501073" y="1754909"/>
                  <a:pt x="658091" y="1586345"/>
                  <a:pt x="762000" y="1510145"/>
                </a:cubicBezTo>
                <a:cubicBezTo>
                  <a:pt x="865909" y="1433945"/>
                  <a:pt x="921327" y="1408545"/>
                  <a:pt x="997527" y="1371600"/>
                </a:cubicBezTo>
                <a:cubicBezTo>
                  <a:pt x="1073727" y="1334655"/>
                  <a:pt x="1133764" y="1334655"/>
                  <a:pt x="1219200" y="1288473"/>
                </a:cubicBezTo>
                <a:cubicBezTo>
                  <a:pt x="1304636" y="1242291"/>
                  <a:pt x="1415472" y="1152236"/>
                  <a:pt x="1510145" y="1094509"/>
                </a:cubicBezTo>
                <a:cubicBezTo>
                  <a:pt x="1604818" y="1036782"/>
                  <a:pt x="1731818" y="1025236"/>
                  <a:pt x="1787236" y="942109"/>
                </a:cubicBezTo>
                <a:cubicBezTo>
                  <a:pt x="1842654" y="858982"/>
                  <a:pt x="1789546" y="667327"/>
                  <a:pt x="1842655" y="595745"/>
                </a:cubicBezTo>
                <a:cubicBezTo>
                  <a:pt x="1895764" y="524163"/>
                  <a:pt x="2055091" y="551872"/>
                  <a:pt x="2105891" y="512618"/>
                </a:cubicBezTo>
                <a:cubicBezTo>
                  <a:pt x="2156691" y="473364"/>
                  <a:pt x="2117437" y="392545"/>
                  <a:pt x="2147455" y="360218"/>
                </a:cubicBezTo>
                <a:cubicBezTo>
                  <a:pt x="2177473" y="327891"/>
                  <a:pt x="2202873" y="346364"/>
                  <a:pt x="2286000" y="318655"/>
                </a:cubicBezTo>
                <a:cubicBezTo>
                  <a:pt x="2369127" y="290946"/>
                  <a:pt x="2528454" y="237837"/>
                  <a:pt x="2646218" y="193964"/>
                </a:cubicBezTo>
                <a:cubicBezTo>
                  <a:pt x="2763982" y="150091"/>
                  <a:pt x="2904837" y="87745"/>
                  <a:pt x="2992582" y="55418"/>
                </a:cubicBezTo>
                <a:cubicBezTo>
                  <a:pt x="3080327" y="23091"/>
                  <a:pt x="3126509" y="11545"/>
                  <a:pt x="3172691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218218" y="1593273"/>
            <a:ext cx="2008909" cy="1468582"/>
          </a:xfrm>
          <a:custGeom>
            <a:avLst/>
            <a:gdLst>
              <a:gd name="connsiteX0" fmla="*/ 0 w 2008909"/>
              <a:gd name="connsiteY0" fmla="*/ 1468582 h 1468582"/>
              <a:gd name="connsiteX1" fmla="*/ 374073 w 2008909"/>
              <a:gd name="connsiteY1" fmla="*/ 1039091 h 1468582"/>
              <a:gd name="connsiteX2" fmla="*/ 595746 w 2008909"/>
              <a:gd name="connsiteY2" fmla="*/ 900545 h 1468582"/>
              <a:gd name="connsiteX3" fmla="*/ 886691 w 2008909"/>
              <a:gd name="connsiteY3" fmla="*/ 762000 h 1468582"/>
              <a:gd name="connsiteX4" fmla="*/ 1163782 w 2008909"/>
              <a:gd name="connsiteY4" fmla="*/ 512618 h 1468582"/>
              <a:gd name="connsiteX5" fmla="*/ 1288473 w 2008909"/>
              <a:gd name="connsiteY5" fmla="*/ 374072 h 1468582"/>
              <a:gd name="connsiteX6" fmla="*/ 1565564 w 2008909"/>
              <a:gd name="connsiteY6" fmla="*/ 374072 h 1468582"/>
              <a:gd name="connsiteX7" fmla="*/ 1814946 w 2008909"/>
              <a:gd name="connsiteY7" fmla="*/ 96982 h 1468582"/>
              <a:gd name="connsiteX8" fmla="*/ 1870364 w 2008909"/>
              <a:gd name="connsiteY8" fmla="*/ 55418 h 1468582"/>
              <a:gd name="connsiteX9" fmla="*/ 2008909 w 2008909"/>
              <a:gd name="connsiteY9" fmla="*/ 0 h 146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8909" h="1468582">
                <a:moveTo>
                  <a:pt x="0" y="1468582"/>
                </a:moveTo>
                <a:cubicBezTo>
                  <a:pt x="137391" y="1301173"/>
                  <a:pt x="274782" y="1133764"/>
                  <a:pt x="374073" y="1039091"/>
                </a:cubicBezTo>
                <a:cubicBezTo>
                  <a:pt x="473364" y="944418"/>
                  <a:pt x="510310" y="946727"/>
                  <a:pt x="595746" y="900545"/>
                </a:cubicBezTo>
                <a:cubicBezTo>
                  <a:pt x="681182" y="854363"/>
                  <a:pt x="792019" y="826654"/>
                  <a:pt x="886691" y="762000"/>
                </a:cubicBezTo>
                <a:cubicBezTo>
                  <a:pt x="981363" y="697346"/>
                  <a:pt x="1096818" y="577273"/>
                  <a:pt x="1163782" y="512618"/>
                </a:cubicBezTo>
                <a:cubicBezTo>
                  <a:pt x="1230746" y="447963"/>
                  <a:pt x="1221509" y="397163"/>
                  <a:pt x="1288473" y="374072"/>
                </a:cubicBezTo>
                <a:cubicBezTo>
                  <a:pt x="1355437" y="350981"/>
                  <a:pt x="1477819" y="420254"/>
                  <a:pt x="1565564" y="374072"/>
                </a:cubicBezTo>
                <a:cubicBezTo>
                  <a:pt x="1653309" y="327890"/>
                  <a:pt x="1764146" y="150091"/>
                  <a:pt x="1814946" y="96982"/>
                </a:cubicBezTo>
                <a:cubicBezTo>
                  <a:pt x="1865746" y="43873"/>
                  <a:pt x="1838037" y="71582"/>
                  <a:pt x="1870364" y="55418"/>
                </a:cubicBezTo>
                <a:cubicBezTo>
                  <a:pt x="1902691" y="39254"/>
                  <a:pt x="1955800" y="19627"/>
                  <a:pt x="2008909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007927" y="3131127"/>
            <a:ext cx="1094509" cy="83128"/>
          </a:xfrm>
          <a:custGeom>
            <a:avLst/>
            <a:gdLst>
              <a:gd name="connsiteX0" fmla="*/ 0 w 1094509"/>
              <a:gd name="connsiteY0" fmla="*/ 0 h 83128"/>
              <a:gd name="connsiteX1" fmla="*/ 845128 w 1094509"/>
              <a:gd name="connsiteY1" fmla="*/ 13855 h 83128"/>
              <a:gd name="connsiteX2" fmla="*/ 1094509 w 1094509"/>
              <a:gd name="connsiteY2" fmla="*/ 83128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4509" h="83128">
                <a:moveTo>
                  <a:pt x="0" y="0"/>
                </a:moveTo>
                <a:cubicBezTo>
                  <a:pt x="331355" y="0"/>
                  <a:pt x="662710" y="0"/>
                  <a:pt x="845128" y="13855"/>
                </a:cubicBezTo>
                <a:cubicBezTo>
                  <a:pt x="1027546" y="27710"/>
                  <a:pt x="1061027" y="55419"/>
                  <a:pt x="1094509" y="831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9"/>
          <p:cNvGrpSpPr/>
          <p:nvPr/>
        </p:nvGrpSpPr>
        <p:grpSpPr>
          <a:xfrm>
            <a:off x="3786182" y="5000637"/>
            <a:ext cx="4431001" cy="1285884"/>
            <a:chOff x="3786182" y="5000636"/>
            <a:chExt cx="4431001" cy="1524855"/>
          </a:xfrm>
        </p:grpSpPr>
        <p:sp>
          <p:nvSpPr>
            <p:cNvPr id="31" name="Полилиния 30"/>
            <p:cNvSpPr/>
            <p:nvPr/>
          </p:nvSpPr>
          <p:spPr>
            <a:xfrm>
              <a:off x="3934691" y="5680364"/>
              <a:ext cx="4225636" cy="845127"/>
            </a:xfrm>
            <a:custGeom>
              <a:avLst/>
              <a:gdLst>
                <a:gd name="connsiteX0" fmla="*/ 0 w 4225636"/>
                <a:gd name="connsiteY0" fmla="*/ 526472 h 845127"/>
                <a:gd name="connsiteX1" fmla="*/ 429491 w 4225636"/>
                <a:gd name="connsiteY1" fmla="*/ 720436 h 845127"/>
                <a:gd name="connsiteX2" fmla="*/ 1662545 w 4225636"/>
                <a:gd name="connsiteY2" fmla="*/ 817418 h 845127"/>
                <a:gd name="connsiteX3" fmla="*/ 2216727 w 4225636"/>
                <a:gd name="connsiteY3" fmla="*/ 554181 h 845127"/>
                <a:gd name="connsiteX4" fmla="*/ 2618509 w 4225636"/>
                <a:gd name="connsiteY4" fmla="*/ 665018 h 845127"/>
                <a:gd name="connsiteX5" fmla="*/ 3810000 w 4225636"/>
                <a:gd name="connsiteY5" fmla="*/ 290945 h 845127"/>
                <a:gd name="connsiteX6" fmla="*/ 4225636 w 4225636"/>
                <a:gd name="connsiteY6" fmla="*/ 0 h 84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5636" h="845127">
                  <a:moveTo>
                    <a:pt x="0" y="526472"/>
                  </a:moveTo>
                  <a:cubicBezTo>
                    <a:pt x="76200" y="599208"/>
                    <a:pt x="152400" y="671945"/>
                    <a:pt x="429491" y="720436"/>
                  </a:cubicBezTo>
                  <a:cubicBezTo>
                    <a:pt x="706582" y="768927"/>
                    <a:pt x="1364672" y="845127"/>
                    <a:pt x="1662545" y="817418"/>
                  </a:cubicBezTo>
                  <a:cubicBezTo>
                    <a:pt x="1960418" y="789709"/>
                    <a:pt x="2057400" y="579581"/>
                    <a:pt x="2216727" y="554181"/>
                  </a:cubicBezTo>
                  <a:cubicBezTo>
                    <a:pt x="2376054" y="528781"/>
                    <a:pt x="2352963" y="708891"/>
                    <a:pt x="2618509" y="665018"/>
                  </a:cubicBezTo>
                  <a:cubicBezTo>
                    <a:pt x="2884055" y="621145"/>
                    <a:pt x="3542146" y="401781"/>
                    <a:pt x="3810000" y="290945"/>
                  </a:cubicBezTo>
                  <a:cubicBezTo>
                    <a:pt x="4077854" y="180109"/>
                    <a:pt x="4156363" y="53109"/>
                    <a:pt x="4225636" y="0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3786182" y="5000636"/>
              <a:ext cx="4431001" cy="1213295"/>
            </a:xfrm>
            <a:custGeom>
              <a:avLst/>
              <a:gdLst>
                <a:gd name="connsiteX0" fmla="*/ 1683327 w 4359563"/>
                <a:gd name="connsiteY0" fmla="*/ 182418 h 852054"/>
                <a:gd name="connsiteX1" fmla="*/ 1627908 w 4359563"/>
                <a:gd name="connsiteY1" fmla="*/ 182418 h 852054"/>
                <a:gd name="connsiteX2" fmla="*/ 519545 w 4359563"/>
                <a:gd name="connsiteY2" fmla="*/ 404090 h 852054"/>
                <a:gd name="connsiteX3" fmla="*/ 187036 w 4359563"/>
                <a:gd name="connsiteY3" fmla="*/ 708890 h 852054"/>
                <a:gd name="connsiteX4" fmla="*/ 1641763 w 4359563"/>
                <a:gd name="connsiteY4" fmla="*/ 847436 h 852054"/>
                <a:gd name="connsiteX5" fmla="*/ 2237508 w 4359563"/>
                <a:gd name="connsiteY5" fmla="*/ 681181 h 852054"/>
                <a:gd name="connsiteX6" fmla="*/ 2777836 w 4359563"/>
                <a:gd name="connsiteY6" fmla="*/ 708890 h 852054"/>
                <a:gd name="connsiteX7" fmla="*/ 3872345 w 4359563"/>
                <a:gd name="connsiteY7" fmla="*/ 445654 h 852054"/>
                <a:gd name="connsiteX8" fmla="*/ 4301836 w 4359563"/>
                <a:gd name="connsiteY8" fmla="*/ 140854 h 852054"/>
                <a:gd name="connsiteX9" fmla="*/ 3525981 w 4359563"/>
                <a:gd name="connsiteY9" fmla="*/ 2309 h 852054"/>
                <a:gd name="connsiteX10" fmla="*/ 2860963 w 4359563"/>
                <a:gd name="connsiteY10" fmla="*/ 154709 h 852054"/>
                <a:gd name="connsiteX11" fmla="*/ 2417618 w 4359563"/>
                <a:gd name="connsiteY11" fmla="*/ 154709 h 852054"/>
                <a:gd name="connsiteX12" fmla="*/ 1960418 w 4359563"/>
                <a:gd name="connsiteY12" fmla="*/ 113145 h 852054"/>
                <a:gd name="connsiteX13" fmla="*/ 1752599 w 4359563"/>
                <a:gd name="connsiteY13" fmla="*/ 127000 h 852054"/>
                <a:gd name="connsiteX14" fmla="*/ 1683327 w 4359563"/>
                <a:gd name="connsiteY14" fmla="*/ 182418 h 85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9563" h="852054">
                  <a:moveTo>
                    <a:pt x="1683327" y="182418"/>
                  </a:moveTo>
                  <a:cubicBezTo>
                    <a:pt x="1662545" y="191654"/>
                    <a:pt x="1627908" y="182418"/>
                    <a:pt x="1627908" y="182418"/>
                  </a:cubicBezTo>
                  <a:cubicBezTo>
                    <a:pt x="1433944" y="219363"/>
                    <a:pt x="759690" y="316345"/>
                    <a:pt x="519545" y="404090"/>
                  </a:cubicBezTo>
                  <a:cubicBezTo>
                    <a:pt x="279400" y="491835"/>
                    <a:pt x="0" y="634999"/>
                    <a:pt x="187036" y="708890"/>
                  </a:cubicBezTo>
                  <a:cubicBezTo>
                    <a:pt x="374072" y="782781"/>
                    <a:pt x="1300018" y="852054"/>
                    <a:pt x="1641763" y="847436"/>
                  </a:cubicBezTo>
                  <a:cubicBezTo>
                    <a:pt x="1983508" y="842818"/>
                    <a:pt x="2048163" y="704272"/>
                    <a:pt x="2237508" y="681181"/>
                  </a:cubicBezTo>
                  <a:cubicBezTo>
                    <a:pt x="2426853" y="658090"/>
                    <a:pt x="2505363" y="748144"/>
                    <a:pt x="2777836" y="708890"/>
                  </a:cubicBezTo>
                  <a:cubicBezTo>
                    <a:pt x="3050309" y="669636"/>
                    <a:pt x="3618345" y="540327"/>
                    <a:pt x="3872345" y="445654"/>
                  </a:cubicBezTo>
                  <a:cubicBezTo>
                    <a:pt x="4126345" y="350981"/>
                    <a:pt x="4359563" y="214745"/>
                    <a:pt x="4301836" y="140854"/>
                  </a:cubicBezTo>
                  <a:cubicBezTo>
                    <a:pt x="4244109" y="66963"/>
                    <a:pt x="3766126" y="0"/>
                    <a:pt x="3525981" y="2309"/>
                  </a:cubicBezTo>
                  <a:cubicBezTo>
                    <a:pt x="3285836" y="4618"/>
                    <a:pt x="3045690" y="129309"/>
                    <a:pt x="2860963" y="154709"/>
                  </a:cubicBezTo>
                  <a:cubicBezTo>
                    <a:pt x="2676236" y="180109"/>
                    <a:pt x="2567709" y="161636"/>
                    <a:pt x="2417618" y="154709"/>
                  </a:cubicBezTo>
                  <a:cubicBezTo>
                    <a:pt x="2267527" y="147782"/>
                    <a:pt x="2071254" y="117763"/>
                    <a:pt x="1960418" y="113145"/>
                  </a:cubicBezTo>
                  <a:cubicBezTo>
                    <a:pt x="1849582" y="108527"/>
                    <a:pt x="1798781" y="117764"/>
                    <a:pt x="1752599" y="127000"/>
                  </a:cubicBezTo>
                  <a:cubicBezTo>
                    <a:pt x="1706417" y="136236"/>
                    <a:pt x="1704109" y="173182"/>
                    <a:pt x="1683327" y="18241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rot="16200000" flipH="1">
              <a:off x="3786182" y="6072206"/>
              <a:ext cx="285754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6000760" y="6072205"/>
              <a:ext cx="28575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7930380" y="5429264"/>
              <a:ext cx="427834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Полилиния 27"/>
          <p:cNvSpPr/>
          <p:nvPr/>
        </p:nvSpPr>
        <p:spPr>
          <a:xfrm>
            <a:off x="214282" y="4929198"/>
            <a:ext cx="3357586" cy="708891"/>
          </a:xfrm>
          <a:custGeom>
            <a:avLst/>
            <a:gdLst>
              <a:gd name="connsiteX0" fmla="*/ 1304636 w 3302000"/>
              <a:gd name="connsiteY0" fmla="*/ 115454 h 708891"/>
              <a:gd name="connsiteX1" fmla="*/ 16164 w 3302000"/>
              <a:gd name="connsiteY1" fmla="*/ 337127 h 708891"/>
              <a:gd name="connsiteX2" fmla="*/ 1207655 w 3302000"/>
              <a:gd name="connsiteY2" fmla="*/ 669636 h 708891"/>
              <a:gd name="connsiteX3" fmla="*/ 1858818 w 3302000"/>
              <a:gd name="connsiteY3" fmla="*/ 572654 h 708891"/>
              <a:gd name="connsiteX4" fmla="*/ 2731655 w 3302000"/>
              <a:gd name="connsiteY4" fmla="*/ 558799 h 708891"/>
              <a:gd name="connsiteX5" fmla="*/ 3230418 w 3302000"/>
              <a:gd name="connsiteY5" fmla="*/ 226290 h 708891"/>
              <a:gd name="connsiteX6" fmla="*/ 2302164 w 3302000"/>
              <a:gd name="connsiteY6" fmla="*/ 32327 h 708891"/>
              <a:gd name="connsiteX7" fmla="*/ 1844964 w 3302000"/>
              <a:gd name="connsiteY7" fmla="*/ 32327 h 708891"/>
              <a:gd name="connsiteX8" fmla="*/ 1387764 w 3302000"/>
              <a:gd name="connsiteY8" fmla="*/ 115454 h 708891"/>
              <a:gd name="connsiteX9" fmla="*/ 1304636 w 3302000"/>
              <a:gd name="connsiteY9" fmla="*/ 115454 h 708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02000" h="708891">
                <a:moveTo>
                  <a:pt x="1304636" y="115454"/>
                </a:moveTo>
                <a:cubicBezTo>
                  <a:pt x="1076036" y="152399"/>
                  <a:pt x="32328" y="244763"/>
                  <a:pt x="16164" y="337127"/>
                </a:cubicBezTo>
                <a:cubicBezTo>
                  <a:pt x="0" y="429491"/>
                  <a:pt x="900546" y="630382"/>
                  <a:pt x="1207655" y="669636"/>
                </a:cubicBezTo>
                <a:cubicBezTo>
                  <a:pt x="1514764" y="708891"/>
                  <a:pt x="1604818" y="591127"/>
                  <a:pt x="1858818" y="572654"/>
                </a:cubicBezTo>
                <a:cubicBezTo>
                  <a:pt x="2112818" y="554181"/>
                  <a:pt x="2503055" y="616526"/>
                  <a:pt x="2731655" y="558799"/>
                </a:cubicBezTo>
                <a:cubicBezTo>
                  <a:pt x="2960255" y="501072"/>
                  <a:pt x="3302000" y="314035"/>
                  <a:pt x="3230418" y="226290"/>
                </a:cubicBezTo>
                <a:cubicBezTo>
                  <a:pt x="3158836" y="138545"/>
                  <a:pt x="2533073" y="64654"/>
                  <a:pt x="2302164" y="32327"/>
                </a:cubicBezTo>
                <a:cubicBezTo>
                  <a:pt x="2071255" y="0"/>
                  <a:pt x="1997364" y="18472"/>
                  <a:pt x="1844964" y="32327"/>
                </a:cubicBezTo>
                <a:cubicBezTo>
                  <a:pt x="1692564" y="46182"/>
                  <a:pt x="1475510" y="101599"/>
                  <a:pt x="1387764" y="115454"/>
                </a:cubicBezTo>
                <a:cubicBezTo>
                  <a:pt x="1300018" y="129309"/>
                  <a:pt x="1533236" y="78509"/>
                  <a:pt x="1304636" y="11545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1428728" y="5715016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1929588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2786844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3356760" y="5357032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72200" y="5428470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5715008" y="3714752"/>
            <a:ext cx="714380" cy="185738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0" name="Группа 59"/>
          <p:cNvGrpSpPr/>
          <p:nvPr/>
        </p:nvGrpSpPr>
        <p:grpSpPr>
          <a:xfrm>
            <a:off x="5340928" y="3229563"/>
            <a:ext cx="1350818" cy="2379218"/>
            <a:chOff x="5340928" y="3229563"/>
            <a:chExt cx="1350818" cy="2379218"/>
          </a:xfrm>
        </p:grpSpPr>
        <p:sp>
          <p:nvSpPr>
            <p:cNvPr id="35" name="Полилиния 34"/>
            <p:cNvSpPr/>
            <p:nvPr/>
          </p:nvSpPr>
          <p:spPr>
            <a:xfrm>
              <a:off x="5638800" y="3253509"/>
              <a:ext cx="1052946" cy="2355272"/>
            </a:xfrm>
            <a:custGeom>
              <a:avLst/>
              <a:gdLst>
                <a:gd name="connsiteX0" fmla="*/ 0 w 1052946"/>
                <a:gd name="connsiteY0" fmla="*/ 57727 h 2355272"/>
                <a:gd name="connsiteX1" fmla="*/ 207818 w 1052946"/>
                <a:gd name="connsiteY1" fmla="*/ 2309 h 2355272"/>
                <a:gd name="connsiteX2" fmla="*/ 277091 w 1052946"/>
                <a:gd name="connsiteY2" fmla="*/ 43873 h 2355272"/>
                <a:gd name="connsiteX3" fmla="*/ 346364 w 1052946"/>
                <a:gd name="connsiteY3" fmla="*/ 85436 h 2355272"/>
                <a:gd name="connsiteX4" fmla="*/ 401782 w 1052946"/>
                <a:gd name="connsiteY4" fmla="*/ 182418 h 2355272"/>
                <a:gd name="connsiteX5" fmla="*/ 692727 w 1052946"/>
                <a:gd name="connsiteY5" fmla="*/ 695036 h 2355272"/>
                <a:gd name="connsiteX6" fmla="*/ 817418 w 1052946"/>
                <a:gd name="connsiteY6" fmla="*/ 1457036 h 2355272"/>
                <a:gd name="connsiteX7" fmla="*/ 762000 w 1052946"/>
                <a:gd name="connsiteY7" fmla="*/ 2122055 h 2355272"/>
                <a:gd name="connsiteX8" fmla="*/ 1011382 w 1052946"/>
                <a:gd name="connsiteY8" fmla="*/ 2232891 h 2355272"/>
                <a:gd name="connsiteX9" fmla="*/ 512618 w 1052946"/>
                <a:gd name="connsiteY9" fmla="*/ 2329873 h 2355272"/>
                <a:gd name="connsiteX10" fmla="*/ 69273 w 1052946"/>
                <a:gd name="connsiteY10" fmla="*/ 2343727 h 2355272"/>
                <a:gd name="connsiteX11" fmla="*/ 124691 w 1052946"/>
                <a:gd name="connsiteY11" fmla="*/ 2260600 h 2355272"/>
                <a:gd name="connsiteX12" fmla="*/ 263236 w 1052946"/>
                <a:gd name="connsiteY12" fmla="*/ 2260600 h 2355272"/>
                <a:gd name="connsiteX13" fmla="*/ 346364 w 1052946"/>
                <a:gd name="connsiteY13" fmla="*/ 2274455 h 2355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52946" h="2355272">
                  <a:moveTo>
                    <a:pt x="0" y="57727"/>
                  </a:moveTo>
                  <a:cubicBezTo>
                    <a:pt x="80818" y="31172"/>
                    <a:pt x="161636" y="4618"/>
                    <a:pt x="207818" y="2309"/>
                  </a:cubicBezTo>
                  <a:cubicBezTo>
                    <a:pt x="254000" y="0"/>
                    <a:pt x="277091" y="43873"/>
                    <a:pt x="277091" y="43873"/>
                  </a:cubicBezTo>
                  <a:cubicBezTo>
                    <a:pt x="300182" y="57728"/>
                    <a:pt x="325582" y="62345"/>
                    <a:pt x="346364" y="85436"/>
                  </a:cubicBezTo>
                  <a:cubicBezTo>
                    <a:pt x="367146" y="108527"/>
                    <a:pt x="401782" y="182418"/>
                    <a:pt x="401782" y="182418"/>
                  </a:cubicBezTo>
                  <a:cubicBezTo>
                    <a:pt x="459509" y="284018"/>
                    <a:pt x="623454" y="482600"/>
                    <a:pt x="692727" y="695036"/>
                  </a:cubicBezTo>
                  <a:cubicBezTo>
                    <a:pt x="762000" y="907472"/>
                    <a:pt x="805873" y="1219200"/>
                    <a:pt x="817418" y="1457036"/>
                  </a:cubicBezTo>
                  <a:cubicBezTo>
                    <a:pt x="828963" y="1694872"/>
                    <a:pt x="729673" y="1992746"/>
                    <a:pt x="762000" y="2122055"/>
                  </a:cubicBezTo>
                  <a:cubicBezTo>
                    <a:pt x="794327" y="2251364"/>
                    <a:pt x="1052946" y="2198255"/>
                    <a:pt x="1011382" y="2232891"/>
                  </a:cubicBezTo>
                  <a:cubicBezTo>
                    <a:pt x="969818" y="2267527"/>
                    <a:pt x="669636" y="2311400"/>
                    <a:pt x="512618" y="2329873"/>
                  </a:cubicBezTo>
                  <a:cubicBezTo>
                    <a:pt x="355600" y="2348346"/>
                    <a:pt x="133927" y="2355272"/>
                    <a:pt x="69273" y="2343727"/>
                  </a:cubicBezTo>
                  <a:cubicBezTo>
                    <a:pt x="4619" y="2332182"/>
                    <a:pt x="92364" y="2274454"/>
                    <a:pt x="124691" y="2260600"/>
                  </a:cubicBezTo>
                  <a:cubicBezTo>
                    <a:pt x="157018" y="2246746"/>
                    <a:pt x="226291" y="2258291"/>
                    <a:pt x="263236" y="2260600"/>
                  </a:cubicBezTo>
                  <a:cubicBezTo>
                    <a:pt x="300181" y="2262909"/>
                    <a:pt x="346364" y="2274455"/>
                    <a:pt x="346364" y="2274455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>
              <a:off x="5340928" y="3990109"/>
              <a:ext cx="242454" cy="297873"/>
            </a:xfrm>
            <a:custGeom>
              <a:avLst/>
              <a:gdLst>
                <a:gd name="connsiteX0" fmla="*/ 62345 w 242454"/>
                <a:gd name="connsiteY0" fmla="*/ 0 h 297873"/>
                <a:gd name="connsiteX1" fmla="*/ 6927 w 242454"/>
                <a:gd name="connsiteY1" fmla="*/ 277091 h 297873"/>
                <a:gd name="connsiteX2" fmla="*/ 103908 w 242454"/>
                <a:gd name="connsiteY2" fmla="*/ 124691 h 297873"/>
                <a:gd name="connsiteX3" fmla="*/ 242454 w 242454"/>
                <a:gd name="connsiteY3" fmla="*/ 69273 h 297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454" h="297873">
                  <a:moveTo>
                    <a:pt x="62345" y="0"/>
                  </a:moveTo>
                  <a:cubicBezTo>
                    <a:pt x="31172" y="128154"/>
                    <a:pt x="0" y="256309"/>
                    <a:pt x="6927" y="277091"/>
                  </a:cubicBezTo>
                  <a:cubicBezTo>
                    <a:pt x="13854" y="297873"/>
                    <a:pt x="64654" y="159327"/>
                    <a:pt x="103908" y="124691"/>
                  </a:cubicBezTo>
                  <a:cubicBezTo>
                    <a:pt x="143163" y="90055"/>
                    <a:pt x="192808" y="79664"/>
                    <a:pt x="242454" y="69273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 rot="2117869">
              <a:off x="5410083" y="3229563"/>
              <a:ext cx="571504" cy="85725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" name="Группа 40"/>
            <p:cNvGrpSpPr/>
            <p:nvPr/>
          </p:nvGrpSpPr>
          <p:grpSpPr>
            <a:xfrm>
              <a:off x="5500695" y="3786189"/>
              <a:ext cx="142876" cy="214317"/>
              <a:chOff x="5500694" y="3429003"/>
              <a:chExt cx="314325" cy="571504"/>
            </a:xfrm>
          </p:grpSpPr>
          <p:sp>
            <p:nvSpPr>
              <p:cNvPr id="39" name="Овал 38"/>
              <p:cNvSpPr/>
              <p:nvPr/>
            </p:nvSpPr>
            <p:spPr>
              <a:xfrm rot="18004286" flipV="1">
                <a:off x="5386391" y="3571879"/>
                <a:ext cx="571504" cy="2857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5500694" y="3786190"/>
                <a:ext cx="142876" cy="21431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2" name="Полилиния 41"/>
            <p:cNvSpPr/>
            <p:nvPr/>
          </p:nvSpPr>
          <p:spPr>
            <a:xfrm>
              <a:off x="5403273" y="3387437"/>
              <a:ext cx="953655" cy="2195945"/>
            </a:xfrm>
            <a:custGeom>
              <a:avLst/>
              <a:gdLst>
                <a:gd name="connsiteX0" fmla="*/ 0 w 953655"/>
                <a:gd name="connsiteY0" fmla="*/ 159327 h 2195945"/>
                <a:gd name="connsiteX1" fmla="*/ 360218 w 953655"/>
                <a:gd name="connsiteY1" fmla="*/ 34636 h 2195945"/>
                <a:gd name="connsiteX2" fmla="*/ 651163 w 953655"/>
                <a:gd name="connsiteY2" fmla="*/ 367145 h 2195945"/>
                <a:gd name="connsiteX3" fmla="*/ 692727 w 953655"/>
                <a:gd name="connsiteY3" fmla="*/ 1364672 h 2195945"/>
                <a:gd name="connsiteX4" fmla="*/ 568036 w 953655"/>
                <a:gd name="connsiteY4" fmla="*/ 1683327 h 2195945"/>
                <a:gd name="connsiteX5" fmla="*/ 942109 w 953655"/>
                <a:gd name="connsiteY5" fmla="*/ 1517072 h 2195945"/>
                <a:gd name="connsiteX6" fmla="*/ 637309 w 953655"/>
                <a:gd name="connsiteY6" fmla="*/ 2195945 h 2195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3655" h="2195945">
                  <a:moveTo>
                    <a:pt x="0" y="159327"/>
                  </a:moveTo>
                  <a:cubicBezTo>
                    <a:pt x="125845" y="79663"/>
                    <a:pt x="251691" y="0"/>
                    <a:pt x="360218" y="34636"/>
                  </a:cubicBezTo>
                  <a:cubicBezTo>
                    <a:pt x="468745" y="69272"/>
                    <a:pt x="595745" y="145472"/>
                    <a:pt x="651163" y="367145"/>
                  </a:cubicBezTo>
                  <a:cubicBezTo>
                    <a:pt x="706581" y="588818"/>
                    <a:pt x="706582" y="1145308"/>
                    <a:pt x="692727" y="1364672"/>
                  </a:cubicBezTo>
                  <a:cubicBezTo>
                    <a:pt x="678873" y="1584036"/>
                    <a:pt x="526472" y="1657927"/>
                    <a:pt x="568036" y="1683327"/>
                  </a:cubicBezTo>
                  <a:cubicBezTo>
                    <a:pt x="609600" y="1708727"/>
                    <a:pt x="930564" y="1431636"/>
                    <a:pt x="942109" y="1517072"/>
                  </a:cubicBezTo>
                  <a:cubicBezTo>
                    <a:pt x="953655" y="1602508"/>
                    <a:pt x="795482" y="1899226"/>
                    <a:pt x="637309" y="2195945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5715008" y="5429264"/>
              <a:ext cx="242447" cy="103318"/>
            </a:xfrm>
            <a:custGeom>
              <a:avLst/>
              <a:gdLst>
                <a:gd name="connsiteX0" fmla="*/ 214746 w 284019"/>
                <a:gd name="connsiteY0" fmla="*/ 18473 h 147782"/>
                <a:gd name="connsiteX1" fmla="*/ 20782 w 284019"/>
                <a:gd name="connsiteY1" fmla="*/ 18473 h 147782"/>
                <a:gd name="connsiteX2" fmla="*/ 90055 w 284019"/>
                <a:gd name="connsiteY2" fmla="*/ 129309 h 147782"/>
                <a:gd name="connsiteX3" fmla="*/ 284019 w 284019"/>
                <a:gd name="connsiteY3" fmla="*/ 129309 h 147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019" h="147782">
                  <a:moveTo>
                    <a:pt x="214746" y="18473"/>
                  </a:moveTo>
                  <a:cubicBezTo>
                    <a:pt x="128155" y="9236"/>
                    <a:pt x="41564" y="0"/>
                    <a:pt x="20782" y="18473"/>
                  </a:cubicBezTo>
                  <a:cubicBezTo>
                    <a:pt x="0" y="36946"/>
                    <a:pt x="46182" y="110836"/>
                    <a:pt x="90055" y="129309"/>
                  </a:cubicBezTo>
                  <a:cubicBezTo>
                    <a:pt x="133928" y="147782"/>
                    <a:pt x="208973" y="138545"/>
                    <a:pt x="284019" y="129309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2857488" y="2428868"/>
            <a:ext cx="932867" cy="1643074"/>
            <a:chOff x="5340928" y="3229563"/>
            <a:chExt cx="1350818" cy="2379218"/>
          </a:xfrm>
        </p:grpSpPr>
        <p:sp>
          <p:nvSpPr>
            <p:cNvPr id="62" name="Полилиния 61"/>
            <p:cNvSpPr/>
            <p:nvPr/>
          </p:nvSpPr>
          <p:spPr>
            <a:xfrm>
              <a:off x="5638800" y="3253509"/>
              <a:ext cx="1052946" cy="2355272"/>
            </a:xfrm>
            <a:custGeom>
              <a:avLst/>
              <a:gdLst>
                <a:gd name="connsiteX0" fmla="*/ 0 w 1052946"/>
                <a:gd name="connsiteY0" fmla="*/ 57727 h 2355272"/>
                <a:gd name="connsiteX1" fmla="*/ 207818 w 1052946"/>
                <a:gd name="connsiteY1" fmla="*/ 2309 h 2355272"/>
                <a:gd name="connsiteX2" fmla="*/ 277091 w 1052946"/>
                <a:gd name="connsiteY2" fmla="*/ 43873 h 2355272"/>
                <a:gd name="connsiteX3" fmla="*/ 346364 w 1052946"/>
                <a:gd name="connsiteY3" fmla="*/ 85436 h 2355272"/>
                <a:gd name="connsiteX4" fmla="*/ 401782 w 1052946"/>
                <a:gd name="connsiteY4" fmla="*/ 182418 h 2355272"/>
                <a:gd name="connsiteX5" fmla="*/ 692727 w 1052946"/>
                <a:gd name="connsiteY5" fmla="*/ 695036 h 2355272"/>
                <a:gd name="connsiteX6" fmla="*/ 817418 w 1052946"/>
                <a:gd name="connsiteY6" fmla="*/ 1457036 h 2355272"/>
                <a:gd name="connsiteX7" fmla="*/ 762000 w 1052946"/>
                <a:gd name="connsiteY7" fmla="*/ 2122055 h 2355272"/>
                <a:gd name="connsiteX8" fmla="*/ 1011382 w 1052946"/>
                <a:gd name="connsiteY8" fmla="*/ 2232891 h 2355272"/>
                <a:gd name="connsiteX9" fmla="*/ 512618 w 1052946"/>
                <a:gd name="connsiteY9" fmla="*/ 2329873 h 2355272"/>
                <a:gd name="connsiteX10" fmla="*/ 69273 w 1052946"/>
                <a:gd name="connsiteY10" fmla="*/ 2343727 h 2355272"/>
                <a:gd name="connsiteX11" fmla="*/ 124691 w 1052946"/>
                <a:gd name="connsiteY11" fmla="*/ 2260600 h 2355272"/>
                <a:gd name="connsiteX12" fmla="*/ 263236 w 1052946"/>
                <a:gd name="connsiteY12" fmla="*/ 2260600 h 2355272"/>
                <a:gd name="connsiteX13" fmla="*/ 346364 w 1052946"/>
                <a:gd name="connsiteY13" fmla="*/ 2274455 h 2355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52946" h="2355272">
                  <a:moveTo>
                    <a:pt x="0" y="57727"/>
                  </a:moveTo>
                  <a:cubicBezTo>
                    <a:pt x="80818" y="31172"/>
                    <a:pt x="161636" y="4618"/>
                    <a:pt x="207818" y="2309"/>
                  </a:cubicBezTo>
                  <a:cubicBezTo>
                    <a:pt x="254000" y="0"/>
                    <a:pt x="277091" y="43873"/>
                    <a:pt x="277091" y="43873"/>
                  </a:cubicBezTo>
                  <a:cubicBezTo>
                    <a:pt x="300182" y="57728"/>
                    <a:pt x="325582" y="62345"/>
                    <a:pt x="346364" y="85436"/>
                  </a:cubicBezTo>
                  <a:cubicBezTo>
                    <a:pt x="367146" y="108527"/>
                    <a:pt x="401782" y="182418"/>
                    <a:pt x="401782" y="182418"/>
                  </a:cubicBezTo>
                  <a:cubicBezTo>
                    <a:pt x="459509" y="284018"/>
                    <a:pt x="623454" y="482600"/>
                    <a:pt x="692727" y="695036"/>
                  </a:cubicBezTo>
                  <a:cubicBezTo>
                    <a:pt x="762000" y="907472"/>
                    <a:pt x="805873" y="1219200"/>
                    <a:pt x="817418" y="1457036"/>
                  </a:cubicBezTo>
                  <a:cubicBezTo>
                    <a:pt x="828963" y="1694872"/>
                    <a:pt x="729673" y="1992746"/>
                    <a:pt x="762000" y="2122055"/>
                  </a:cubicBezTo>
                  <a:cubicBezTo>
                    <a:pt x="794327" y="2251364"/>
                    <a:pt x="1052946" y="2198255"/>
                    <a:pt x="1011382" y="2232891"/>
                  </a:cubicBezTo>
                  <a:cubicBezTo>
                    <a:pt x="969818" y="2267527"/>
                    <a:pt x="669636" y="2311400"/>
                    <a:pt x="512618" y="2329873"/>
                  </a:cubicBezTo>
                  <a:cubicBezTo>
                    <a:pt x="355600" y="2348346"/>
                    <a:pt x="133927" y="2355272"/>
                    <a:pt x="69273" y="2343727"/>
                  </a:cubicBezTo>
                  <a:cubicBezTo>
                    <a:pt x="4619" y="2332182"/>
                    <a:pt x="92364" y="2274454"/>
                    <a:pt x="124691" y="2260600"/>
                  </a:cubicBezTo>
                  <a:cubicBezTo>
                    <a:pt x="157018" y="2246746"/>
                    <a:pt x="226291" y="2258291"/>
                    <a:pt x="263236" y="2260600"/>
                  </a:cubicBezTo>
                  <a:cubicBezTo>
                    <a:pt x="300181" y="2262909"/>
                    <a:pt x="346364" y="2274455"/>
                    <a:pt x="346364" y="2274455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5340928" y="3990109"/>
              <a:ext cx="242454" cy="297873"/>
            </a:xfrm>
            <a:custGeom>
              <a:avLst/>
              <a:gdLst>
                <a:gd name="connsiteX0" fmla="*/ 62345 w 242454"/>
                <a:gd name="connsiteY0" fmla="*/ 0 h 297873"/>
                <a:gd name="connsiteX1" fmla="*/ 6927 w 242454"/>
                <a:gd name="connsiteY1" fmla="*/ 277091 h 297873"/>
                <a:gd name="connsiteX2" fmla="*/ 103908 w 242454"/>
                <a:gd name="connsiteY2" fmla="*/ 124691 h 297873"/>
                <a:gd name="connsiteX3" fmla="*/ 242454 w 242454"/>
                <a:gd name="connsiteY3" fmla="*/ 69273 h 297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454" h="297873">
                  <a:moveTo>
                    <a:pt x="62345" y="0"/>
                  </a:moveTo>
                  <a:cubicBezTo>
                    <a:pt x="31172" y="128154"/>
                    <a:pt x="0" y="256309"/>
                    <a:pt x="6927" y="277091"/>
                  </a:cubicBezTo>
                  <a:cubicBezTo>
                    <a:pt x="13854" y="297873"/>
                    <a:pt x="64654" y="159327"/>
                    <a:pt x="103908" y="124691"/>
                  </a:cubicBezTo>
                  <a:cubicBezTo>
                    <a:pt x="143163" y="90055"/>
                    <a:pt x="192808" y="79664"/>
                    <a:pt x="242454" y="69273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 rot="2117869">
              <a:off x="5410083" y="3229563"/>
              <a:ext cx="571504" cy="85725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5" name="Группа 40"/>
            <p:cNvGrpSpPr/>
            <p:nvPr/>
          </p:nvGrpSpPr>
          <p:grpSpPr>
            <a:xfrm>
              <a:off x="5500695" y="3786189"/>
              <a:ext cx="142876" cy="214317"/>
              <a:chOff x="5500694" y="3429003"/>
              <a:chExt cx="314325" cy="571504"/>
            </a:xfrm>
          </p:grpSpPr>
          <p:sp>
            <p:nvSpPr>
              <p:cNvPr id="68" name="Овал 67"/>
              <p:cNvSpPr/>
              <p:nvPr/>
            </p:nvSpPr>
            <p:spPr>
              <a:xfrm rot="18004286" flipV="1">
                <a:off x="5386391" y="3571879"/>
                <a:ext cx="571504" cy="2857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" name="Овал 68"/>
              <p:cNvSpPr/>
              <p:nvPr/>
            </p:nvSpPr>
            <p:spPr>
              <a:xfrm>
                <a:off x="5500694" y="3786190"/>
                <a:ext cx="142876" cy="21431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6" name="Полилиния 65"/>
            <p:cNvSpPr/>
            <p:nvPr/>
          </p:nvSpPr>
          <p:spPr>
            <a:xfrm>
              <a:off x="5403273" y="3387437"/>
              <a:ext cx="953655" cy="2195945"/>
            </a:xfrm>
            <a:custGeom>
              <a:avLst/>
              <a:gdLst>
                <a:gd name="connsiteX0" fmla="*/ 0 w 953655"/>
                <a:gd name="connsiteY0" fmla="*/ 159327 h 2195945"/>
                <a:gd name="connsiteX1" fmla="*/ 360218 w 953655"/>
                <a:gd name="connsiteY1" fmla="*/ 34636 h 2195945"/>
                <a:gd name="connsiteX2" fmla="*/ 651163 w 953655"/>
                <a:gd name="connsiteY2" fmla="*/ 367145 h 2195945"/>
                <a:gd name="connsiteX3" fmla="*/ 692727 w 953655"/>
                <a:gd name="connsiteY3" fmla="*/ 1364672 h 2195945"/>
                <a:gd name="connsiteX4" fmla="*/ 568036 w 953655"/>
                <a:gd name="connsiteY4" fmla="*/ 1683327 h 2195945"/>
                <a:gd name="connsiteX5" fmla="*/ 942109 w 953655"/>
                <a:gd name="connsiteY5" fmla="*/ 1517072 h 2195945"/>
                <a:gd name="connsiteX6" fmla="*/ 637309 w 953655"/>
                <a:gd name="connsiteY6" fmla="*/ 2195945 h 2195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3655" h="2195945">
                  <a:moveTo>
                    <a:pt x="0" y="159327"/>
                  </a:moveTo>
                  <a:cubicBezTo>
                    <a:pt x="125845" y="79663"/>
                    <a:pt x="251691" y="0"/>
                    <a:pt x="360218" y="34636"/>
                  </a:cubicBezTo>
                  <a:cubicBezTo>
                    <a:pt x="468745" y="69272"/>
                    <a:pt x="595745" y="145472"/>
                    <a:pt x="651163" y="367145"/>
                  </a:cubicBezTo>
                  <a:cubicBezTo>
                    <a:pt x="706581" y="588818"/>
                    <a:pt x="706582" y="1145308"/>
                    <a:pt x="692727" y="1364672"/>
                  </a:cubicBezTo>
                  <a:cubicBezTo>
                    <a:pt x="678873" y="1584036"/>
                    <a:pt x="526472" y="1657927"/>
                    <a:pt x="568036" y="1683327"/>
                  </a:cubicBezTo>
                  <a:cubicBezTo>
                    <a:pt x="609600" y="1708727"/>
                    <a:pt x="930564" y="1431636"/>
                    <a:pt x="942109" y="1517072"/>
                  </a:cubicBezTo>
                  <a:cubicBezTo>
                    <a:pt x="953655" y="1602508"/>
                    <a:pt x="795482" y="1899226"/>
                    <a:pt x="637309" y="2195945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олилиния 66"/>
            <p:cNvSpPr/>
            <p:nvPr/>
          </p:nvSpPr>
          <p:spPr>
            <a:xfrm>
              <a:off x="5715008" y="5429264"/>
              <a:ext cx="242447" cy="103318"/>
            </a:xfrm>
            <a:custGeom>
              <a:avLst/>
              <a:gdLst>
                <a:gd name="connsiteX0" fmla="*/ 214746 w 284019"/>
                <a:gd name="connsiteY0" fmla="*/ 18473 h 147782"/>
                <a:gd name="connsiteX1" fmla="*/ 20782 w 284019"/>
                <a:gd name="connsiteY1" fmla="*/ 18473 h 147782"/>
                <a:gd name="connsiteX2" fmla="*/ 90055 w 284019"/>
                <a:gd name="connsiteY2" fmla="*/ 129309 h 147782"/>
                <a:gd name="connsiteX3" fmla="*/ 284019 w 284019"/>
                <a:gd name="connsiteY3" fmla="*/ 129309 h 147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019" h="147782">
                  <a:moveTo>
                    <a:pt x="214746" y="18473"/>
                  </a:moveTo>
                  <a:cubicBezTo>
                    <a:pt x="128155" y="9236"/>
                    <a:pt x="41564" y="0"/>
                    <a:pt x="20782" y="18473"/>
                  </a:cubicBezTo>
                  <a:cubicBezTo>
                    <a:pt x="0" y="36946"/>
                    <a:pt x="46182" y="110836"/>
                    <a:pt x="90055" y="129309"/>
                  </a:cubicBezTo>
                  <a:cubicBezTo>
                    <a:pt x="133928" y="147782"/>
                    <a:pt x="208973" y="138545"/>
                    <a:pt x="284019" y="129309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1" name="Овал 70"/>
          <p:cNvSpPr/>
          <p:nvPr/>
        </p:nvSpPr>
        <p:spPr>
          <a:xfrm>
            <a:off x="1643042" y="3773760"/>
            <a:ext cx="608033" cy="158088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2" name="Группа 71"/>
          <p:cNvGrpSpPr/>
          <p:nvPr/>
        </p:nvGrpSpPr>
        <p:grpSpPr>
          <a:xfrm>
            <a:off x="1350571" y="3332793"/>
            <a:ext cx="1149727" cy="2025033"/>
            <a:chOff x="5340928" y="3229563"/>
            <a:chExt cx="1350818" cy="2379218"/>
          </a:xfrm>
        </p:grpSpPr>
        <p:sp>
          <p:nvSpPr>
            <p:cNvPr id="73" name="Полилиния 72"/>
            <p:cNvSpPr/>
            <p:nvPr/>
          </p:nvSpPr>
          <p:spPr>
            <a:xfrm>
              <a:off x="5638800" y="3253509"/>
              <a:ext cx="1052946" cy="2355272"/>
            </a:xfrm>
            <a:custGeom>
              <a:avLst/>
              <a:gdLst>
                <a:gd name="connsiteX0" fmla="*/ 0 w 1052946"/>
                <a:gd name="connsiteY0" fmla="*/ 57727 h 2355272"/>
                <a:gd name="connsiteX1" fmla="*/ 207818 w 1052946"/>
                <a:gd name="connsiteY1" fmla="*/ 2309 h 2355272"/>
                <a:gd name="connsiteX2" fmla="*/ 277091 w 1052946"/>
                <a:gd name="connsiteY2" fmla="*/ 43873 h 2355272"/>
                <a:gd name="connsiteX3" fmla="*/ 346364 w 1052946"/>
                <a:gd name="connsiteY3" fmla="*/ 85436 h 2355272"/>
                <a:gd name="connsiteX4" fmla="*/ 401782 w 1052946"/>
                <a:gd name="connsiteY4" fmla="*/ 182418 h 2355272"/>
                <a:gd name="connsiteX5" fmla="*/ 692727 w 1052946"/>
                <a:gd name="connsiteY5" fmla="*/ 695036 h 2355272"/>
                <a:gd name="connsiteX6" fmla="*/ 817418 w 1052946"/>
                <a:gd name="connsiteY6" fmla="*/ 1457036 h 2355272"/>
                <a:gd name="connsiteX7" fmla="*/ 762000 w 1052946"/>
                <a:gd name="connsiteY7" fmla="*/ 2122055 h 2355272"/>
                <a:gd name="connsiteX8" fmla="*/ 1011382 w 1052946"/>
                <a:gd name="connsiteY8" fmla="*/ 2232891 h 2355272"/>
                <a:gd name="connsiteX9" fmla="*/ 512618 w 1052946"/>
                <a:gd name="connsiteY9" fmla="*/ 2329873 h 2355272"/>
                <a:gd name="connsiteX10" fmla="*/ 69273 w 1052946"/>
                <a:gd name="connsiteY10" fmla="*/ 2343727 h 2355272"/>
                <a:gd name="connsiteX11" fmla="*/ 124691 w 1052946"/>
                <a:gd name="connsiteY11" fmla="*/ 2260600 h 2355272"/>
                <a:gd name="connsiteX12" fmla="*/ 263236 w 1052946"/>
                <a:gd name="connsiteY12" fmla="*/ 2260600 h 2355272"/>
                <a:gd name="connsiteX13" fmla="*/ 346364 w 1052946"/>
                <a:gd name="connsiteY13" fmla="*/ 2274455 h 2355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52946" h="2355272">
                  <a:moveTo>
                    <a:pt x="0" y="57727"/>
                  </a:moveTo>
                  <a:cubicBezTo>
                    <a:pt x="80818" y="31172"/>
                    <a:pt x="161636" y="4618"/>
                    <a:pt x="207818" y="2309"/>
                  </a:cubicBezTo>
                  <a:cubicBezTo>
                    <a:pt x="254000" y="0"/>
                    <a:pt x="277091" y="43873"/>
                    <a:pt x="277091" y="43873"/>
                  </a:cubicBezTo>
                  <a:cubicBezTo>
                    <a:pt x="300182" y="57728"/>
                    <a:pt x="325582" y="62345"/>
                    <a:pt x="346364" y="85436"/>
                  </a:cubicBezTo>
                  <a:cubicBezTo>
                    <a:pt x="367146" y="108527"/>
                    <a:pt x="401782" y="182418"/>
                    <a:pt x="401782" y="182418"/>
                  </a:cubicBezTo>
                  <a:cubicBezTo>
                    <a:pt x="459509" y="284018"/>
                    <a:pt x="623454" y="482600"/>
                    <a:pt x="692727" y="695036"/>
                  </a:cubicBezTo>
                  <a:cubicBezTo>
                    <a:pt x="762000" y="907472"/>
                    <a:pt x="805873" y="1219200"/>
                    <a:pt x="817418" y="1457036"/>
                  </a:cubicBezTo>
                  <a:cubicBezTo>
                    <a:pt x="828963" y="1694872"/>
                    <a:pt x="729673" y="1992746"/>
                    <a:pt x="762000" y="2122055"/>
                  </a:cubicBezTo>
                  <a:cubicBezTo>
                    <a:pt x="794327" y="2251364"/>
                    <a:pt x="1052946" y="2198255"/>
                    <a:pt x="1011382" y="2232891"/>
                  </a:cubicBezTo>
                  <a:cubicBezTo>
                    <a:pt x="969818" y="2267527"/>
                    <a:pt x="669636" y="2311400"/>
                    <a:pt x="512618" y="2329873"/>
                  </a:cubicBezTo>
                  <a:cubicBezTo>
                    <a:pt x="355600" y="2348346"/>
                    <a:pt x="133927" y="2355272"/>
                    <a:pt x="69273" y="2343727"/>
                  </a:cubicBezTo>
                  <a:cubicBezTo>
                    <a:pt x="4619" y="2332182"/>
                    <a:pt x="92364" y="2274454"/>
                    <a:pt x="124691" y="2260600"/>
                  </a:cubicBezTo>
                  <a:cubicBezTo>
                    <a:pt x="157018" y="2246746"/>
                    <a:pt x="226291" y="2258291"/>
                    <a:pt x="263236" y="2260600"/>
                  </a:cubicBezTo>
                  <a:cubicBezTo>
                    <a:pt x="300181" y="2262909"/>
                    <a:pt x="346364" y="2274455"/>
                    <a:pt x="346364" y="2274455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Полилиния 73"/>
            <p:cNvSpPr/>
            <p:nvPr/>
          </p:nvSpPr>
          <p:spPr>
            <a:xfrm>
              <a:off x="5340928" y="3990109"/>
              <a:ext cx="242454" cy="297873"/>
            </a:xfrm>
            <a:custGeom>
              <a:avLst/>
              <a:gdLst>
                <a:gd name="connsiteX0" fmla="*/ 62345 w 242454"/>
                <a:gd name="connsiteY0" fmla="*/ 0 h 297873"/>
                <a:gd name="connsiteX1" fmla="*/ 6927 w 242454"/>
                <a:gd name="connsiteY1" fmla="*/ 277091 h 297873"/>
                <a:gd name="connsiteX2" fmla="*/ 103908 w 242454"/>
                <a:gd name="connsiteY2" fmla="*/ 124691 h 297873"/>
                <a:gd name="connsiteX3" fmla="*/ 242454 w 242454"/>
                <a:gd name="connsiteY3" fmla="*/ 69273 h 297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454" h="297873">
                  <a:moveTo>
                    <a:pt x="62345" y="0"/>
                  </a:moveTo>
                  <a:cubicBezTo>
                    <a:pt x="31172" y="128154"/>
                    <a:pt x="0" y="256309"/>
                    <a:pt x="6927" y="277091"/>
                  </a:cubicBezTo>
                  <a:cubicBezTo>
                    <a:pt x="13854" y="297873"/>
                    <a:pt x="64654" y="159327"/>
                    <a:pt x="103908" y="124691"/>
                  </a:cubicBezTo>
                  <a:cubicBezTo>
                    <a:pt x="143163" y="90055"/>
                    <a:pt x="192808" y="79664"/>
                    <a:pt x="242454" y="69273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Овал 74"/>
            <p:cNvSpPr/>
            <p:nvPr/>
          </p:nvSpPr>
          <p:spPr>
            <a:xfrm rot="2117869">
              <a:off x="5410083" y="3229563"/>
              <a:ext cx="571504" cy="85725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6" name="Группа 40"/>
            <p:cNvGrpSpPr/>
            <p:nvPr/>
          </p:nvGrpSpPr>
          <p:grpSpPr>
            <a:xfrm>
              <a:off x="5500695" y="3786189"/>
              <a:ext cx="142876" cy="214317"/>
              <a:chOff x="5500694" y="3429003"/>
              <a:chExt cx="314325" cy="571504"/>
            </a:xfrm>
          </p:grpSpPr>
          <p:sp>
            <p:nvSpPr>
              <p:cNvPr id="79" name="Овал 78"/>
              <p:cNvSpPr/>
              <p:nvPr/>
            </p:nvSpPr>
            <p:spPr>
              <a:xfrm rot="18004286" flipV="1">
                <a:off x="5386391" y="3571879"/>
                <a:ext cx="571504" cy="2857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" name="Овал 79"/>
              <p:cNvSpPr/>
              <p:nvPr/>
            </p:nvSpPr>
            <p:spPr>
              <a:xfrm>
                <a:off x="5500694" y="3786190"/>
                <a:ext cx="142876" cy="21431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7" name="Полилиния 76"/>
            <p:cNvSpPr/>
            <p:nvPr/>
          </p:nvSpPr>
          <p:spPr>
            <a:xfrm>
              <a:off x="5403273" y="3387437"/>
              <a:ext cx="953655" cy="2195945"/>
            </a:xfrm>
            <a:custGeom>
              <a:avLst/>
              <a:gdLst>
                <a:gd name="connsiteX0" fmla="*/ 0 w 953655"/>
                <a:gd name="connsiteY0" fmla="*/ 159327 h 2195945"/>
                <a:gd name="connsiteX1" fmla="*/ 360218 w 953655"/>
                <a:gd name="connsiteY1" fmla="*/ 34636 h 2195945"/>
                <a:gd name="connsiteX2" fmla="*/ 651163 w 953655"/>
                <a:gd name="connsiteY2" fmla="*/ 367145 h 2195945"/>
                <a:gd name="connsiteX3" fmla="*/ 692727 w 953655"/>
                <a:gd name="connsiteY3" fmla="*/ 1364672 h 2195945"/>
                <a:gd name="connsiteX4" fmla="*/ 568036 w 953655"/>
                <a:gd name="connsiteY4" fmla="*/ 1683327 h 2195945"/>
                <a:gd name="connsiteX5" fmla="*/ 942109 w 953655"/>
                <a:gd name="connsiteY5" fmla="*/ 1517072 h 2195945"/>
                <a:gd name="connsiteX6" fmla="*/ 637309 w 953655"/>
                <a:gd name="connsiteY6" fmla="*/ 2195945 h 2195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3655" h="2195945">
                  <a:moveTo>
                    <a:pt x="0" y="159327"/>
                  </a:moveTo>
                  <a:cubicBezTo>
                    <a:pt x="125845" y="79663"/>
                    <a:pt x="251691" y="0"/>
                    <a:pt x="360218" y="34636"/>
                  </a:cubicBezTo>
                  <a:cubicBezTo>
                    <a:pt x="468745" y="69272"/>
                    <a:pt x="595745" y="145472"/>
                    <a:pt x="651163" y="367145"/>
                  </a:cubicBezTo>
                  <a:cubicBezTo>
                    <a:pt x="706581" y="588818"/>
                    <a:pt x="706582" y="1145308"/>
                    <a:pt x="692727" y="1364672"/>
                  </a:cubicBezTo>
                  <a:cubicBezTo>
                    <a:pt x="678873" y="1584036"/>
                    <a:pt x="526472" y="1657927"/>
                    <a:pt x="568036" y="1683327"/>
                  </a:cubicBezTo>
                  <a:cubicBezTo>
                    <a:pt x="609600" y="1708727"/>
                    <a:pt x="930564" y="1431636"/>
                    <a:pt x="942109" y="1517072"/>
                  </a:cubicBezTo>
                  <a:cubicBezTo>
                    <a:pt x="953655" y="1602508"/>
                    <a:pt x="795482" y="1899226"/>
                    <a:pt x="637309" y="2195945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Полилиния 77"/>
            <p:cNvSpPr/>
            <p:nvPr/>
          </p:nvSpPr>
          <p:spPr>
            <a:xfrm>
              <a:off x="5715008" y="5429264"/>
              <a:ext cx="242447" cy="103318"/>
            </a:xfrm>
            <a:custGeom>
              <a:avLst/>
              <a:gdLst>
                <a:gd name="connsiteX0" fmla="*/ 214746 w 284019"/>
                <a:gd name="connsiteY0" fmla="*/ 18473 h 147782"/>
                <a:gd name="connsiteX1" fmla="*/ 20782 w 284019"/>
                <a:gd name="connsiteY1" fmla="*/ 18473 h 147782"/>
                <a:gd name="connsiteX2" fmla="*/ 90055 w 284019"/>
                <a:gd name="connsiteY2" fmla="*/ 129309 h 147782"/>
                <a:gd name="connsiteX3" fmla="*/ 284019 w 284019"/>
                <a:gd name="connsiteY3" fmla="*/ 129309 h 147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019" h="147782">
                  <a:moveTo>
                    <a:pt x="214746" y="18473"/>
                  </a:moveTo>
                  <a:cubicBezTo>
                    <a:pt x="128155" y="9236"/>
                    <a:pt x="41564" y="0"/>
                    <a:pt x="20782" y="18473"/>
                  </a:cubicBezTo>
                  <a:cubicBezTo>
                    <a:pt x="0" y="36946"/>
                    <a:pt x="46182" y="110836"/>
                    <a:pt x="90055" y="129309"/>
                  </a:cubicBezTo>
                  <a:cubicBezTo>
                    <a:pt x="133928" y="147782"/>
                    <a:pt x="208973" y="138545"/>
                    <a:pt x="284019" y="129309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857364"/>
            <a:ext cx="78581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hlinkClick r:id="rId2"/>
              </a:rPr>
              <a:t>http://images.yandex.ru/yandsearch?source=wiz&amp;text=%</a:t>
            </a:r>
            <a:r>
              <a:rPr lang="en-US" sz="2000" dirty="0" smtClean="0">
                <a:hlinkClick r:id="rId2"/>
              </a:rPr>
              <a:t>D0%9F%D0%BE%D0%BF%D1%83%D0%B3%D0%B0%D0%B9&amp;noreask=1&amp;pos=9&amp;rpt=simage&amp;lr=213&amp;uinfo=sw-1349-sh-643-fw-1124-fh-448-pd-1&amp;img_url=http%3A%2F%2Fvoffka.com%2Fpic%2F00img_set%2Figragorodas103.jpg</a:t>
            </a:r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en-US" sz="2000" dirty="0" smtClean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naturewall.ru/photo/118-0-554</a:t>
            </a:r>
            <a:r>
              <a:rPr lang="ru-RU" sz="2000" dirty="0" smtClean="0"/>
              <a:t> </a:t>
            </a:r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en-US" sz="2000" dirty="0" smtClean="0">
                <a:hlinkClick r:id="rId4"/>
              </a:rPr>
              <a:t>http://www2.rgu.ac.uk/subj/ats/teachingweb/teaching/t24/Colour/Colour.htm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25271" y="505406"/>
            <a:ext cx="78043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Источники иллюстраций: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Tm="4000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5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6048" y="1810772"/>
            <a:ext cx="7247497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 внимание!</a:t>
            </a:r>
            <a:endParaRPr lang="ru-RU" sz="8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400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8957" y="5643578"/>
            <a:ext cx="401872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хроматические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6166" y="5643578"/>
            <a:ext cx="42121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ахроматические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 descr="quiz868outcome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071546"/>
            <a:ext cx="3905250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adeliepenguin433600x4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93470" y="500042"/>
            <a:ext cx="3536182" cy="4714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4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chromaticColo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1357298"/>
            <a:ext cx="5155521" cy="507209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5852" y="357166"/>
            <a:ext cx="70510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Ахроматические цвета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Tm="4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43600" y="1066800"/>
            <a:ext cx="3172691" cy="1953491"/>
          </a:xfrm>
          <a:custGeom>
            <a:avLst/>
            <a:gdLst>
              <a:gd name="connsiteX0" fmla="*/ 0 w 3172691"/>
              <a:gd name="connsiteY0" fmla="*/ 1953491 h 1953491"/>
              <a:gd name="connsiteX1" fmla="*/ 374073 w 3172691"/>
              <a:gd name="connsiteY1" fmla="*/ 1828800 h 1953491"/>
              <a:gd name="connsiteX2" fmla="*/ 762000 w 3172691"/>
              <a:gd name="connsiteY2" fmla="*/ 1510145 h 1953491"/>
              <a:gd name="connsiteX3" fmla="*/ 997527 w 3172691"/>
              <a:gd name="connsiteY3" fmla="*/ 1371600 h 1953491"/>
              <a:gd name="connsiteX4" fmla="*/ 1219200 w 3172691"/>
              <a:gd name="connsiteY4" fmla="*/ 1288473 h 1953491"/>
              <a:gd name="connsiteX5" fmla="*/ 1510145 w 3172691"/>
              <a:gd name="connsiteY5" fmla="*/ 1094509 h 1953491"/>
              <a:gd name="connsiteX6" fmla="*/ 1787236 w 3172691"/>
              <a:gd name="connsiteY6" fmla="*/ 942109 h 1953491"/>
              <a:gd name="connsiteX7" fmla="*/ 1842655 w 3172691"/>
              <a:gd name="connsiteY7" fmla="*/ 595745 h 1953491"/>
              <a:gd name="connsiteX8" fmla="*/ 2105891 w 3172691"/>
              <a:gd name="connsiteY8" fmla="*/ 512618 h 1953491"/>
              <a:gd name="connsiteX9" fmla="*/ 2147455 w 3172691"/>
              <a:gd name="connsiteY9" fmla="*/ 360218 h 1953491"/>
              <a:gd name="connsiteX10" fmla="*/ 2286000 w 3172691"/>
              <a:gd name="connsiteY10" fmla="*/ 318655 h 1953491"/>
              <a:gd name="connsiteX11" fmla="*/ 2646218 w 3172691"/>
              <a:gd name="connsiteY11" fmla="*/ 193964 h 1953491"/>
              <a:gd name="connsiteX12" fmla="*/ 2992582 w 3172691"/>
              <a:gd name="connsiteY12" fmla="*/ 55418 h 1953491"/>
              <a:gd name="connsiteX13" fmla="*/ 3172691 w 3172691"/>
              <a:gd name="connsiteY13" fmla="*/ 0 h 195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2691" h="1953491">
                <a:moveTo>
                  <a:pt x="0" y="1953491"/>
                </a:moveTo>
                <a:cubicBezTo>
                  <a:pt x="123536" y="1928091"/>
                  <a:pt x="247073" y="1902691"/>
                  <a:pt x="374073" y="1828800"/>
                </a:cubicBezTo>
                <a:cubicBezTo>
                  <a:pt x="501073" y="1754909"/>
                  <a:pt x="658091" y="1586345"/>
                  <a:pt x="762000" y="1510145"/>
                </a:cubicBezTo>
                <a:cubicBezTo>
                  <a:pt x="865909" y="1433945"/>
                  <a:pt x="921327" y="1408545"/>
                  <a:pt x="997527" y="1371600"/>
                </a:cubicBezTo>
                <a:cubicBezTo>
                  <a:pt x="1073727" y="1334655"/>
                  <a:pt x="1133764" y="1334655"/>
                  <a:pt x="1219200" y="1288473"/>
                </a:cubicBezTo>
                <a:cubicBezTo>
                  <a:pt x="1304636" y="1242291"/>
                  <a:pt x="1415472" y="1152236"/>
                  <a:pt x="1510145" y="1094509"/>
                </a:cubicBezTo>
                <a:cubicBezTo>
                  <a:pt x="1604818" y="1036782"/>
                  <a:pt x="1731818" y="1025236"/>
                  <a:pt x="1787236" y="942109"/>
                </a:cubicBezTo>
                <a:cubicBezTo>
                  <a:pt x="1842654" y="858982"/>
                  <a:pt x="1789546" y="667327"/>
                  <a:pt x="1842655" y="595745"/>
                </a:cubicBezTo>
                <a:cubicBezTo>
                  <a:pt x="1895764" y="524163"/>
                  <a:pt x="2055091" y="551872"/>
                  <a:pt x="2105891" y="512618"/>
                </a:cubicBezTo>
                <a:cubicBezTo>
                  <a:pt x="2156691" y="473364"/>
                  <a:pt x="2117437" y="392545"/>
                  <a:pt x="2147455" y="360218"/>
                </a:cubicBezTo>
                <a:cubicBezTo>
                  <a:pt x="2177473" y="327891"/>
                  <a:pt x="2202873" y="346364"/>
                  <a:pt x="2286000" y="318655"/>
                </a:cubicBezTo>
                <a:cubicBezTo>
                  <a:pt x="2369127" y="290946"/>
                  <a:pt x="2528454" y="237837"/>
                  <a:pt x="2646218" y="193964"/>
                </a:cubicBezTo>
                <a:cubicBezTo>
                  <a:pt x="2763982" y="150091"/>
                  <a:pt x="2904837" y="87745"/>
                  <a:pt x="2992582" y="55418"/>
                </a:cubicBezTo>
                <a:cubicBezTo>
                  <a:pt x="3080327" y="23091"/>
                  <a:pt x="3126509" y="11545"/>
                  <a:pt x="3172691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218218" y="1593273"/>
            <a:ext cx="2008909" cy="1468582"/>
          </a:xfrm>
          <a:custGeom>
            <a:avLst/>
            <a:gdLst>
              <a:gd name="connsiteX0" fmla="*/ 0 w 2008909"/>
              <a:gd name="connsiteY0" fmla="*/ 1468582 h 1468582"/>
              <a:gd name="connsiteX1" fmla="*/ 374073 w 2008909"/>
              <a:gd name="connsiteY1" fmla="*/ 1039091 h 1468582"/>
              <a:gd name="connsiteX2" fmla="*/ 595746 w 2008909"/>
              <a:gd name="connsiteY2" fmla="*/ 900545 h 1468582"/>
              <a:gd name="connsiteX3" fmla="*/ 886691 w 2008909"/>
              <a:gd name="connsiteY3" fmla="*/ 762000 h 1468582"/>
              <a:gd name="connsiteX4" fmla="*/ 1163782 w 2008909"/>
              <a:gd name="connsiteY4" fmla="*/ 512618 h 1468582"/>
              <a:gd name="connsiteX5" fmla="*/ 1288473 w 2008909"/>
              <a:gd name="connsiteY5" fmla="*/ 374072 h 1468582"/>
              <a:gd name="connsiteX6" fmla="*/ 1565564 w 2008909"/>
              <a:gd name="connsiteY6" fmla="*/ 374072 h 1468582"/>
              <a:gd name="connsiteX7" fmla="*/ 1814946 w 2008909"/>
              <a:gd name="connsiteY7" fmla="*/ 96982 h 1468582"/>
              <a:gd name="connsiteX8" fmla="*/ 1870364 w 2008909"/>
              <a:gd name="connsiteY8" fmla="*/ 55418 h 1468582"/>
              <a:gd name="connsiteX9" fmla="*/ 2008909 w 2008909"/>
              <a:gd name="connsiteY9" fmla="*/ 0 h 146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8909" h="1468582">
                <a:moveTo>
                  <a:pt x="0" y="1468582"/>
                </a:moveTo>
                <a:cubicBezTo>
                  <a:pt x="137391" y="1301173"/>
                  <a:pt x="274782" y="1133764"/>
                  <a:pt x="374073" y="1039091"/>
                </a:cubicBezTo>
                <a:cubicBezTo>
                  <a:pt x="473364" y="944418"/>
                  <a:pt x="510310" y="946727"/>
                  <a:pt x="595746" y="900545"/>
                </a:cubicBezTo>
                <a:cubicBezTo>
                  <a:pt x="681182" y="854363"/>
                  <a:pt x="792019" y="826654"/>
                  <a:pt x="886691" y="762000"/>
                </a:cubicBezTo>
                <a:cubicBezTo>
                  <a:pt x="981363" y="697346"/>
                  <a:pt x="1096818" y="577273"/>
                  <a:pt x="1163782" y="512618"/>
                </a:cubicBezTo>
                <a:cubicBezTo>
                  <a:pt x="1230746" y="447963"/>
                  <a:pt x="1221509" y="397163"/>
                  <a:pt x="1288473" y="374072"/>
                </a:cubicBezTo>
                <a:cubicBezTo>
                  <a:pt x="1355437" y="350981"/>
                  <a:pt x="1477819" y="420254"/>
                  <a:pt x="1565564" y="374072"/>
                </a:cubicBezTo>
                <a:cubicBezTo>
                  <a:pt x="1653309" y="327890"/>
                  <a:pt x="1764146" y="150091"/>
                  <a:pt x="1814946" y="96982"/>
                </a:cubicBezTo>
                <a:cubicBezTo>
                  <a:pt x="1865746" y="43873"/>
                  <a:pt x="1838037" y="71582"/>
                  <a:pt x="1870364" y="55418"/>
                </a:cubicBezTo>
                <a:cubicBezTo>
                  <a:pt x="1902691" y="39254"/>
                  <a:pt x="1955800" y="19627"/>
                  <a:pt x="2008909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007927" y="3131127"/>
            <a:ext cx="1094509" cy="83128"/>
          </a:xfrm>
          <a:custGeom>
            <a:avLst/>
            <a:gdLst>
              <a:gd name="connsiteX0" fmla="*/ 0 w 1094509"/>
              <a:gd name="connsiteY0" fmla="*/ 0 h 83128"/>
              <a:gd name="connsiteX1" fmla="*/ 845128 w 1094509"/>
              <a:gd name="connsiteY1" fmla="*/ 13855 h 83128"/>
              <a:gd name="connsiteX2" fmla="*/ 1094509 w 1094509"/>
              <a:gd name="connsiteY2" fmla="*/ 83128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4509" h="83128">
                <a:moveTo>
                  <a:pt x="0" y="0"/>
                </a:moveTo>
                <a:cubicBezTo>
                  <a:pt x="331355" y="0"/>
                  <a:pt x="662710" y="0"/>
                  <a:pt x="845128" y="13855"/>
                </a:cubicBezTo>
                <a:cubicBezTo>
                  <a:pt x="1027546" y="27710"/>
                  <a:pt x="1061027" y="55419"/>
                  <a:pt x="1094509" y="831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43600" y="1066800"/>
            <a:ext cx="3172691" cy="1953491"/>
          </a:xfrm>
          <a:custGeom>
            <a:avLst/>
            <a:gdLst>
              <a:gd name="connsiteX0" fmla="*/ 0 w 3172691"/>
              <a:gd name="connsiteY0" fmla="*/ 1953491 h 1953491"/>
              <a:gd name="connsiteX1" fmla="*/ 374073 w 3172691"/>
              <a:gd name="connsiteY1" fmla="*/ 1828800 h 1953491"/>
              <a:gd name="connsiteX2" fmla="*/ 762000 w 3172691"/>
              <a:gd name="connsiteY2" fmla="*/ 1510145 h 1953491"/>
              <a:gd name="connsiteX3" fmla="*/ 997527 w 3172691"/>
              <a:gd name="connsiteY3" fmla="*/ 1371600 h 1953491"/>
              <a:gd name="connsiteX4" fmla="*/ 1219200 w 3172691"/>
              <a:gd name="connsiteY4" fmla="*/ 1288473 h 1953491"/>
              <a:gd name="connsiteX5" fmla="*/ 1510145 w 3172691"/>
              <a:gd name="connsiteY5" fmla="*/ 1094509 h 1953491"/>
              <a:gd name="connsiteX6" fmla="*/ 1787236 w 3172691"/>
              <a:gd name="connsiteY6" fmla="*/ 942109 h 1953491"/>
              <a:gd name="connsiteX7" fmla="*/ 1842655 w 3172691"/>
              <a:gd name="connsiteY7" fmla="*/ 595745 h 1953491"/>
              <a:gd name="connsiteX8" fmla="*/ 2105891 w 3172691"/>
              <a:gd name="connsiteY8" fmla="*/ 512618 h 1953491"/>
              <a:gd name="connsiteX9" fmla="*/ 2147455 w 3172691"/>
              <a:gd name="connsiteY9" fmla="*/ 360218 h 1953491"/>
              <a:gd name="connsiteX10" fmla="*/ 2286000 w 3172691"/>
              <a:gd name="connsiteY10" fmla="*/ 318655 h 1953491"/>
              <a:gd name="connsiteX11" fmla="*/ 2646218 w 3172691"/>
              <a:gd name="connsiteY11" fmla="*/ 193964 h 1953491"/>
              <a:gd name="connsiteX12" fmla="*/ 2992582 w 3172691"/>
              <a:gd name="connsiteY12" fmla="*/ 55418 h 1953491"/>
              <a:gd name="connsiteX13" fmla="*/ 3172691 w 3172691"/>
              <a:gd name="connsiteY13" fmla="*/ 0 h 195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2691" h="1953491">
                <a:moveTo>
                  <a:pt x="0" y="1953491"/>
                </a:moveTo>
                <a:cubicBezTo>
                  <a:pt x="123536" y="1928091"/>
                  <a:pt x="247073" y="1902691"/>
                  <a:pt x="374073" y="1828800"/>
                </a:cubicBezTo>
                <a:cubicBezTo>
                  <a:pt x="501073" y="1754909"/>
                  <a:pt x="658091" y="1586345"/>
                  <a:pt x="762000" y="1510145"/>
                </a:cubicBezTo>
                <a:cubicBezTo>
                  <a:pt x="865909" y="1433945"/>
                  <a:pt x="921327" y="1408545"/>
                  <a:pt x="997527" y="1371600"/>
                </a:cubicBezTo>
                <a:cubicBezTo>
                  <a:pt x="1073727" y="1334655"/>
                  <a:pt x="1133764" y="1334655"/>
                  <a:pt x="1219200" y="1288473"/>
                </a:cubicBezTo>
                <a:cubicBezTo>
                  <a:pt x="1304636" y="1242291"/>
                  <a:pt x="1415472" y="1152236"/>
                  <a:pt x="1510145" y="1094509"/>
                </a:cubicBezTo>
                <a:cubicBezTo>
                  <a:pt x="1604818" y="1036782"/>
                  <a:pt x="1731818" y="1025236"/>
                  <a:pt x="1787236" y="942109"/>
                </a:cubicBezTo>
                <a:cubicBezTo>
                  <a:pt x="1842654" y="858982"/>
                  <a:pt x="1789546" y="667327"/>
                  <a:pt x="1842655" y="595745"/>
                </a:cubicBezTo>
                <a:cubicBezTo>
                  <a:pt x="1895764" y="524163"/>
                  <a:pt x="2055091" y="551872"/>
                  <a:pt x="2105891" y="512618"/>
                </a:cubicBezTo>
                <a:cubicBezTo>
                  <a:pt x="2156691" y="473364"/>
                  <a:pt x="2117437" y="392545"/>
                  <a:pt x="2147455" y="360218"/>
                </a:cubicBezTo>
                <a:cubicBezTo>
                  <a:pt x="2177473" y="327891"/>
                  <a:pt x="2202873" y="346364"/>
                  <a:pt x="2286000" y="318655"/>
                </a:cubicBezTo>
                <a:cubicBezTo>
                  <a:pt x="2369127" y="290946"/>
                  <a:pt x="2528454" y="237837"/>
                  <a:pt x="2646218" y="193964"/>
                </a:cubicBezTo>
                <a:cubicBezTo>
                  <a:pt x="2763982" y="150091"/>
                  <a:pt x="2904837" y="87745"/>
                  <a:pt x="2992582" y="55418"/>
                </a:cubicBezTo>
                <a:cubicBezTo>
                  <a:pt x="3080327" y="23091"/>
                  <a:pt x="3126509" y="11545"/>
                  <a:pt x="3172691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218218" y="1593273"/>
            <a:ext cx="2008909" cy="1468582"/>
          </a:xfrm>
          <a:custGeom>
            <a:avLst/>
            <a:gdLst>
              <a:gd name="connsiteX0" fmla="*/ 0 w 2008909"/>
              <a:gd name="connsiteY0" fmla="*/ 1468582 h 1468582"/>
              <a:gd name="connsiteX1" fmla="*/ 374073 w 2008909"/>
              <a:gd name="connsiteY1" fmla="*/ 1039091 h 1468582"/>
              <a:gd name="connsiteX2" fmla="*/ 595746 w 2008909"/>
              <a:gd name="connsiteY2" fmla="*/ 900545 h 1468582"/>
              <a:gd name="connsiteX3" fmla="*/ 886691 w 2008909"/>
              <a:gd name="connsiteY3" fmla="*/ 762000 h 1468582"/>
              <a:gd name="connsiteX4" fmla="*/ 1163782 w 2008909"/>
              <a:gd name="connsiteY4" fmla="*/ 512618 h 1468582"/>
              <a:gd name="connsiteX5" fmla="*/ 1288473 w 2008909"/>
              <a:gd name="connsiteY5" fmla="*/ 374072 h 1468582"/>
              <a:gd name="connsiteX6" fmla="*/ 1565564 w 2008909"/>
              <a:gd name="connsiteY6" fmla="*/ 374072 h 1468582"/>
              <a:gd name="connsiteX7" fmla="*/ 1814946 w 2008909"/>
              <a:gd name="connsiteY7" fmla="*/ 96982 h 1468582"/>
              <a:gd name="connsiteX8" fmla="*/ 1870364 w 2008909"/>
              <a:gd name="connsiteY8" fmla="*/ 55418 h 1468582"/>
              <a:gd name="connsiteX9" fmla="*/ 2008909 w 2008909"/>
              <a:gd name="connsiteY9" fmla="*/ 0 h 146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8909" h="1468582">
                <a:moveTo>
                  <a:pt x="0" y="1468582"/>
                </a:moveTo>
                <a:cubicBezTo>
                  <a:pt x="137391" y="1301173"/>
                  <a:pt x="274782" y="1133764"/>
                  <a:pt x="374073" y="1039091"/>
                </a:cubicBezTo>
                <a:cubicBezTo>
                  <a:pt x="473364" y="944418"/>
                  <a:pt x="510310" y="946727"/>
                  <a:pt x="595746" y="900545"/>
                </a:cubicBezTo>
                <a:cubicBezTo>
                  <a:pt x="681182" y="854363"/>
                  <a:pt x="792019" y="826654"/>
                  <a:pt x="886691" y="762000"/>
                </a:cubicBezTo>
                <a:cubicBezTo>
                  <a:pt x="981363" y="697346"/>
                  <a:pt x="1096818" y="577273"/>
                  <a:pt x="1163782" y="512618"/>
                </a:cubicBezTo>
                <a:cubicBezTo>
                  <a:pt x="1230746" y="447963"/>
                  <a:pt x="1221509" y="397163"/>
                  <a:pt x="1288473" y="374072"/>
                </a:cubicBezTo>
                <a:cubicBezTo>
                  <a:pt x="1355437" y="350981"/>
                  <a:pt x="1477819" y="420254"/>
                  <a:pt x="1565564" y="374072"/>
                </a:cubicBezTo>
                <a:cubicBezTo>
                  <a:pt x="1653309" y="327890"/>
                  <a:pt x="1764146" y="150091"/>
                  <a:pt x="1814946" y="96982"/>
                </a:cubicBezTo>
                <a:cubicBezTo>
                  <a:pt x="1865746" y="43873"/>
                  <a:pt x="1838037" y="71582"/>
                  <a:pt x="1870364" y="55418"/>
                </a:cubicBezTo>
                <a:cubicBezTo>
                  <a:pt x="1902691" y="39254"/>
                  <a:pt x="1955800" y="19627"/>
                  <a:pt x="2008909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007927" y="3131127"/>
            <a:ext cx="1094509" cy="83128"/>
          </a:xfrm>
          <a:custGeom>
            <a:avLst/>
            <a:gdLst>
              <a:gd name="connsiteX0" fmla="*/ 0 w 1094509"/>
              <a:gd name="connsiteY0" fmla="*/ 0 h 83128"/>
              <a:gd name="connsiteX1" fmla="*/ 845128 w 1094509"/>
              <a:gd name="connsiteY1" fmla="*/ 13855 h 83128"/>
              <a:gd name="connsiteX2" fmla="*/ 1094509 w 1094509"/>
              <a:gd name="connsiteY2" fmla="*/ 83128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4509" h="83128">
                <a:moveTo>
                  <a:pt x="0" y="0"/>
                </a:moveTo>
                <a:cubicBezTo>
                  <a:pt x="331355" y="0"/>
                  <a:pt x="662710" y="0"/>
                  <a:pt x="845128" y="13855"/>
                </a:cubicBezTo>
                <a:cubicBezTo>
                  <a:pt x="1027546" y="27710"/>
                  <a:pt x="1061027" y="55419"/>
                  <a:pt x="1094509" y="831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29"/>
          <p:cNvGrpSpPr/>
          <p:nvPr/>
        </p:nvGrpSpPr>
        <p:grpSpPr>
          <a:xfrm>
            <a:off x="3786182" y="5000637"/>
            <a:ext cx="4431001" cy="1285884"/>
            <a:chOff x="3786182" y="5000636"/>
            <a:chExt cx="4431001" cy="1524855"/>
          </a:xfrm>
        </p:grpSpPr>
        <p:sp>
          <p:nvSpPr>
            <p:cNvPr id="19" name="Полилиния 18"/>
            <p:cNvSpPr/>
            <p:nvPr/>
          </p:nvSpPr>
          <p:spPr>
            <a:xfrm>
              <a:off x="3786182" y="5000636"/>
              <a:ext cx="4431001" cy="1213295"/>
            </a:xfrm>
            <a:custGeom>
              <a:avLst/>
              <a:gdLst>
                <a:gd name="connsiteX0" fmla="*/ 1683327 w 4359563"/>
                <a:gd name="connsiteY0" fmla="*/ 182418 h 852054"/>
                <a:gd name="connsiteX1" fmla="*/ 1627908 w 4359563"/>
                <a:gd name="connsiteY1" fmla="*/ 182418 h 852054"/>
                <a:gd name="connsiteX2" fmla="*/ 519545 w 4359563"/>
                <a:gd name="connsiteY2" fmla="*/ 404090 h 852054"/>
                <a:gd name="connsiteX3" fmla="*/ 187036 w 4359563"/>
                <a:gd name="connsiteY3" fmla="*/ 708890 h 852054"/>
                <a:gd name="connsiteX4" fmla="*/ 1641763 w 4359563"/>
                <a:gd name="connsiteY4" fmla="*/ 847436 h 852054"/>
                <a:gd name="connsiteX5" fmla="*/ 2237508 w 4359563"/>
                <a:gd name="connsiteY5" fmla="*/ 681181 h 852054"/>
                <a:gd name="connsiteX6" fmla="*/ 2777836 w 4359563"/>
                <a:gd name="connsiteY6" fmla="*/ 708890 h 852054"/>
                <a:gd name="connsiteX7" fmla="*/ 3872345 w 4359563"/>
                <a:gd name="connsiteY7" fmla="*/ 445654 h 852054"/>
                <a:gd name="connsiteX8" fmla="*/ 4301836 w 4359563"/>
                <a:gd name="connsiteY8" fmla="*/ 140854 h 852054"/>
                <a:gd name="connsiteX9" fmla="*/ 3525981 w 4359563"/>
                <a:gd name="connsiteY9" fmla="*/ 2309 h 852054"/>
                <a:gd name="connsiteX10" fmla="*/ 2860963 w 4359563"/>
                <a:gd name="connsiteY10" fmla="*/ 154709 h 852054"/>
                <a:gd name="connsiteX11" fmla="*/ 2417618 w 4359563"/>
                <a:gd name="connsiteY11" fmla="*/ 154709 h 852054"/>
                <a:gd name="connsiteX12" fmla="*/ 1960418 w 4359563"/>
                <a:gd name="connsiteY12" fmla="*/ 113145 h 852054"/>
                <a:gd name="connsiteX13" fmla="*/ 1752599 w 4359563"/>
                <a:gd name="connsiteY13" fmla="*/ 127000 h 852054"/>
                <a:gd name="connsiteX14" fmla="*/ 1683327 w 4359563"/>
                <a:gd name="connsiteY14" fmla="*/ 182418 h 85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9563" h="852054">
                  <a:moveTo>
                    <a:pt x="1683327" y="182418"/>
                  </a:moveTo>
                  <a:cubicBezTo>
                    <a:pt x="1662545" y="191654"/>
                    <a:pt x="1627908" y="182418"/>
                    <a:pt x="1627908" y="182418"/>
                  </a:cubicBezTo>
                  <a:cubicBezTo>
                    <a:pt x="1433944" y="219363"/>
                    <a:pt x="759690" y="316345"/>
                    <a:pt x="519545" y="404090"/>
                  </a:cubicBezTo>
                  <a:cubicBezTo>
                    <a:pt x="279400" y="491835"/>
                    <a:pt x="0" y="634999"/>
                    <a:pt x="187036" y="708890"/>
                  </a:cubicBezTo>
                  <a:cubicBezTo>
                    <a:pt x="374072" y="782781"/>
                    <a:pt x="1300018" y="852054"/>
                    <a:pt x="1641763" y="847436"/>
                  </a:cubicBezTo>
                  <a:cubicBezTo>
                    <a:pt x="1983508" y="842818"/>
                    <a:pt x="2048163" y="704272"/>
                    <a:pt x="2237508" y="681181"/>
                  </a:cubicBezTo>
                  <a:cubicBezTo>
                    <a:pt x="2426853" y="658090"/>
                    <a:pt x="2505363" y="748144"/>
                    <a:pt x="2777836" y="708890"/>
                  </a:cubicBezTo>
                  <a:cubicBezTo>
                    <a:pt x="3050309" y="669636"/>
                    <a:pt x="3618345" y="540327"/>
                    <a:pt x="3872345" y="445654"/>
                  </a:cubicBezTo>
                  <a:cubicBezTo>
                    <a:pt x="4126345" y="350981"/>
                    <a:pt x="4359563" y="214745"/>
                    <a:pt x="4301836" y="140854"/>
                  </a:cubicBezTo>
                  <a:cubicBezTo>
                    <a:pt x="4244109" y="66963"/>
                    <a:pt x="3766126" y="0"/>
                    <a:pt x="3525981" y="2309"/>
                  </a:cubicBezTo>
                  <a:cubicBezTo>
                    <a:pt x="3285836" y="4618"/>
                    <a:pt x="3045690" y="129309"/>
                    <a:pt x="2860963" y="154709"/>
                  </a:cubicBezTo>
                  <a:cubicBezTo>
                    <a:pt x="2676236" y="180109"/>
                    <a:pt x="2567709" y="161636"/>
                    <a:pt x="2417618" y="154709"/>
                  </a:cubicBezTo>
                  <a:cubicBezTo>
                    <a:pt x="2267527" y="147782"/>
                    <a:pt x="2071254" y="117763"/>
                    <a:pt x="1960418" y="113145"/>
                  </a:cubicBezTo>
                  <a:cubicBezTo>
                    <a:pt x="1849582" y="108527"/>
                    <a:pt x="1798781" y="117764"/>
                    <a:pt x="1752599" y="127000"/>
                  </a:cubicBezTo>
                  <a:cubicBezTo>
                    <a:pt x="1706417" y="136236"/>
                    <a:pt x="1704109" y="173182"/>
                    <a:pt x="1683327" y="18241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16200000" flipH="1">
              <a:off x="3786182" y="6072206"/>
              <a:ext cx="285754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5400000">
              <a:off x="6000760" y="6072205"/>
              <a:ext cx="28575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>
              <a:off x="7930380" y="5429264"/>
              <a:ext cx="427834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Полилиния 25"/>
            <p:cNvSpPr/>
            <p:nvPr/>
          </p:nvSpPr>
          <p:spPr>
            <a:xfrm>
              <a:off x="3934691" y="5680364"/>
              <a:ext cx="4225636" cy="845127"/>
            </a:xfrm>
            <a:custGeom>
              <a:avLst/>
              <a:gdLst>
                <a:gd name="connsiteX0" fmla="*/ 0 w 4225636"/>
                <a:gd name="connsiteY0" fmla="*/ 526472 h 845127"/>
                <a:gd name="connsiteX1" fmla="*/ 429491 w 4225636"/>
                <a:gd name="connsiteY1" fmla="*/ 720436 h 845127"/>
                <a:gd name="connsiteX2" fmla="*/ 1662545 w 4225636"/>
                <a:gd name="connsiteY2" fmla="*/ 817418 h 845127"/>
                <a:gd name="connsiteX3" fmla="*/ 2216727 w 4225636"/>
                <a:gd name="connsiteY3" fmla="*/ 554181 h 845127"/>
                <a:gd name="connsiteX4" fmla="*/ 2618509 w 4225636"/>
                <a:gd name="connsiteY4" fmla="*/ 665018 h 845127"/>
                <a:gd name="connsiteX5" fmla="*/ 3810000 w 4225636"/>
                <a:gd name="connsiteY5" fmla="*/ 290945 h 845127"/>
                <a:gd name="connsiteX6" fmla="*/ 4225636 w 4225636"/>
                <a:gd name="connsiteY6" fmla="*/ 0 h 84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5636" h="845127">
                  <a:moveTo>
                    <a:pt x="0" y="526472"/>
                  </a:moveTo>
                  <a:cubicBezTo>
                    <a:pt x="76200" y="599208"/>
                    <a:pt x="152400" y="671945"/>
                    <a:pt x="429491" y="720436"/>
                  </a:cubicBezTo>
                  <a:cubicBezTo>
                    <a:pt x="706582" y="768927"/>
                    <a:pt x="1364672" y="845127"/>
                    <a:pt x="1662545" y="817418"/>
                  </a:cubicBezTo>
                  <a:cubicBezTo>
                    <a:pt x="1960418" y="789709"/>
                    <a:pt x="2057400" y="579581"/>
                    <a:pt x="2216727" y="554181"/>
                  </a:cubicBezTo>
                  <a:cubicBezTo>
                    <a:pt x="2376054" y="528781"/>
                    <a:pt x="2352963" y="708891"/>
                    <a:pt x="2618509" y="665018"/>
                  </a:cubicBezTo>
                  <a:cubicBezTo>
                    <a:pt x="2884055" y="621145"/>
                    <a:pt x="3542146" y="401781"/>
                    <a:pt x="3810000" y="290945"/>
                  </a:cubicBezTo>
                  <a:cubicBezTo>
                    <a:pt x="4077854" y="180109"/>
                    <a:pt x="4156363" y="53109"/>
                    <a:pt x="4225636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61</Words>
  <Application>Microsoft Office PowerPoint</Application>
  <PresentationFormat>Экран (4:3)</PresentationFormat>
  <Paragraphs>34</Paragraphs>
  <Slides>17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НР</cp:lastModifiedBy>
  <cp:revision>28</cp:revision>
  <dcterms:created xsi:type="dcterms:W3CDTF">2008-09-07T09:55:25Z</dcterms:created>
  <dcterms:modified xsi:type="dcterms:W3CDTF">2013-03-29T07:18:14Z</dcterms:modified>
</cp:coreProperties>
</file>