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56" r:id="rId3"/>
    <p:sldId id="275" r:id="rId4"/>
    <p:sldId id="258" r:id="rId5"/>
    <p:sldId id="267" r:id="rId6"/>
    <p:sldId id="268" r:id="rId7"/>
    <p:sldId id="270" r:id="rId8"/>
    <p:sldId id="272" r:id="rId9"/>
    <p:sldId id="26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10124-5D26-4064-8E99-21B4E220FAFC}" type="doc">
      <dgm:prSet loTypeId="urn:microsoft.com/office/officeart/2005/8/layout/hProcess11" loCatId="process" qsTypeId="urn:microsoft.com/office/officeart/2005/8/quickstyle/3d2" qsCatId="3D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9E7FD4EC-B69A-4663-BEEE-0F3C3EEC78FF}">
      <dgm:prSet/>
      <dgm:spPr/>
      <dgm:t>
        <a:bodyPr/>
        <a:lstStyle/>
        <a:p>
          <a:pPr rtl="0"/>
          <a:endParaRPr lang="ru-RU"/>
        </a:p>
      </dgm:t>
    </dgm:pt>
    <dgm:pt modelId="{FD47FD79-DBB5-4043-AC7B-57F29D0B5210}" type="parTrans" cxnId="{B4CB5600-4DD3-49A7-A9CE-4CFBC8341027}">
      <dgm:prSet/>
      <dgm:spPr/>
      <dgm:t>
        <a:bodyPr/>
        <a:lstStyle/>
        <a:p>
          <a:endParaRPr lang="ru-RU"/>
        </a:p>
      </dgm:t>
    </dgm:pt>
    <dgm:pt modelId="{96384164-BB31-4DBC-B255-26EEBA34FC94}" type="sibTrans" cxnId="{B4CB5600-4DD3-49A7-A9CE-4CFBC8341027}">
      <dgm:prSet/>
      <dgm:spPr/>
      <dgm:t>
        <a:bodyPr/>
        <a:lstStyle/>
        <a:p>
          <a:endParaRPr lang="ru-RU"/>
        </a:p>
      </dgm:t>
    </dgm:pt>
    <dgm:pt modelId="{6210EBE3-F145-4016-9AD0-B3C1575FF6E6}">
      <dgm:prSet custT="1"/>
      <dgm:spPr/>
      <dgm:t>
        <a:bodyPr/>
        <a:lstStyle/>
        <a:p>
          <a:pPr rtl="0"/>
          <a:r>
            <a:rPr lang="ru-RU" sz="1600" b="1" i="1" dirty="0" smtClean="0">
              <a:solidFill>
                <a:srgbClr val="FF0000"/>
              </a:solidFill>
            </a:rPr>
            <a:t>Праздник женщин 8 марта - это день нежности, любви, тепла, цветов и красоты. </a:t>
          </a:r>
          <a:endParaRPr lang="ru-RU" sz="1600" dirty="0">
            <a:solidFill>
              <a:srgbClr val="FF0000"/>
            </a:solidFill>
          </a:endParaRPr>
        </a:p>
      </dgm:t>
    </dgm:pt>
    <dgm:pt modelId="{1AB39C7F-A52E-4DC6-8693-5C0D3D07AA5E}" type="parTrans" cxnId="{0D11F85E-1FFB-40F0-9347-2A6AD152A68E}">
      <dgm:prSet/>
      <dgm:spPr/>
      <dgm:t>
        <a:bodyPr/>
        <a:lstStyle/>
        <a:p>
          <a:endParaRPr lang="ru-RU"/>
        </a:p>
      </dgm:t>
    </dgm:pt>
    <dgm:pt modelId="{B3531B06-BA86-4CCA-A4A5-3BE00640F6EA}" type="sibTrans" cxnId="{0D11F85E-1FFB-40F0-9347-2A6AD152A68E}">
      <dgm:prSet/>
      <dgm:spPr/>
      <dgm:t>
        <a:bodyPr/>
        <a:lstStyle/>
        <a:p>
          <a:endParaRPr lang="ru-RU"/>
        </a:p>
      </dgm:t>
    </dgm:pt>
    <dgm:pt modelId="{48022ACF-F2D5-4003-B7D8-017BFF1575E4}">
      <dgm:prSet/>
      <dgm:spPr/>
      <dgm:t>
        <a:bodyPr/>
        <a:lstStyle/>
        <a:p>
          <a:pPr rtl="0"/>
          <a:r>
            <a:rPr lang="ru-RU" b="1" i="1" dirty="0" smtClean="0">
              <a:solidFill>
                <a:srgbClr val="7030A0"/>
              </a:solidFill>
            </a:rPr>
            <a:t>Мы привыкли к нему с самого детства, не задумываясь о том, что мы, собственно, празднуем.</a:t>
          </a:r>
          <a:r>
            <a:rPr lang="ru-RU" i="1" dirty="0" smtClean="0">
              <a:solidFill>
                <a:srgbClr val="7030A0"/>
              </a:solidFill>
            </a:rPr>
            <a:t> </a:t>
          </a:r>
          <a:endParaRPr lang="ru-RU" dirty="0">
            <a:solidFill>
              <a:srgbClr val="7030A0"/>
            </a:solidFill>
          </a:endParaRPr>
        </a:p>
      </dgm:t>
    </dgm:pt>
    <dgm:pt modelId="{E4D1A8C6-C6BD-4090-8AD5-E9EA169616E4}" type="parTrans" cxnId="{4594E090-9FFE-4B14-8B46-965E58894FE3}">
      <dgm:prSet/>
      <dgm:spPr/>
      <dgm:t>
        <a:bodyPr/>
        <a:lstStyle/>
        <a:p>
          <a:endParaRPr lang="ru-RU"/>
        </a:p>
      </dgm:t>
    </dgm:pt>
    <dgm:pt modelId="{C9BEC3E4-7C1D-4475-89C0-7CCB10885F37}" type="sibTrans" cxnId="{4594E090-9FFE-4B14-8B46-965E58894FE3}">
      <dgm:prSet/>
      <dgm:spPr/>
      <dgm:t>
        <a:bodyPr/>
        <a:lstStyle/>
        <a:p>
          <a:endParaRPr lang="ru-RU"/>
        </a:p>
      </dgm:t>
    </dgm:pt>
    <dgm:pt modelId="{635D35AF-81E6-415F-8105-BE701811E392}">
      <dgm:prSet custT="1"/>
      <dgm:spPr/>
      <dgm:t>
        <a:bodyPr/>
        <a:lstStyle/>
        <a:p>
          <a:pPr rtl="0"/>
          <a:r>
            <a:rPr lang="ru-RU" sz="1600" b="1" i="1" dirty="0" smtClean="0">
              <a:solidFill>
                <a:srgbClr val="00B050"/>
              </a:solidFill>
            </a:rPr>
            <a:t>Восьмое марта - главный праздник весны, имеет куда более глубокие корни.</a:t>
          </a:r>
          <a:endParaRPr lang="ru-RU" sz="1600" b="1" i="1" dirty="0">
            <a:solidFill>
              <a:srgbClr val="00B050"/>
            </a:solidFill>
          </a:endParaRPr>
        </a:p>
      </dgm:t>
    </dgm:pt>
    <dgm:pt modelId="{F35CD036-84B7-491C-A4D6-A56900A61DFD}" type="parTrans" cxnId="{038ADD7B-B252-4080-BE6C-59C0CF98EC6F}">
      <dgm:prSet/>
      <dgm:spPr/>
      <dgm:t>
        <a:bodyPr/>
        <a:lstStyle/>
        <a:p>
          <a:endParaRPr lang="ru-RU"/>
        </a:p>
      </dgm:t>
    </dgm:pt>
    <dgm:pt modelId="{0B9573FB-9CDF-47C2-9655-4E9C97DCE517}" type="sibTrans" cxnId="{038ADD7B-B252-4080-BE6C-59C0CF98EC6F}">
      <dgm:prSet/>
      <dgm:spPr/>
      <dgm:t>
        <a:bodyPr/>
        <a:lstStyle/>
        <a:p>
          <a:endParaRPr lang="ru-RU"/>
        </a:p>
      </dgm:t>
    </dgm:pt>
    <dgm:pt modelId="{AE59BE60-BC6D-4A03-92D0-3D14F360AEB1}" type="pres">
      <dgm:prSet presAssocID="{5CC10124-5D26-4064-8E99-21B4E220FA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141169-41FC-4B75-BD0E-9E5044F2E58F}" type="pres">
      <dgm:prSet presAssocID="{5CC10124-5D26-4064-8E99-21B4E220FAFC}" presName="arrow" presStyleLbl="bgShp" presStyleIdx="0" presStyleCnt="1"/>
      <dgm:spPr/>
    </dgm:pt>
    <dgm:pt modelId="{1731C372-2161-48CE-B1A8-995D92E9CA60}" type="pres">
      <dgm:prSet presAssocID="{5CC10124-5D26-4064-8E99-21B4E220FAFC}" presName="points" presStyleCnt="0"/>
      <dgm:spPr/>
    </dgm:pt>
    <dgm:pt modelId="{C125406C-D2D2-4FFC-9B29-8A776CB6EF2F}" type="pres">
      <dgm:prSet presAssocID="{9E7FD4EC-B69A-4663-BEEE-0F3C3EEC78FF}" presName="compositeA" presStyleCnt="0"/>
      <dgm:spPr/>
    </dgm:pt>
    <dgm:pt modelId="{14B2E405-B73C-45AA-B89E-099C6EBCD087}" type="pres">
      <dgm:prSet presAssocID="{9E7FD4EC-B69A-4663-BEEE-0F3C3EEC78FF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5C88A-3716-4839-88C4-E077DD56F448}" type="pres">
      <dgm:prSet presAssocID="{9E7FD4EC-B69A-4663-BEEE-0F3C3EEC78FF}" presName="circleA" presStyleLbl="node1" presStyleIdx="0" presStyleCnt="4"/>
      <dgm:spPr/>
    </dgm:pt>
    <dgm:pt modelId="{F2B1B501-597B-49ED-95E8-A399DF54D054}" type="pres">
      <dgm:prSet presAssocID="{9E7FD4EC-B69A-4663-BEEE-0F3C3EEC78FF}" presName="spaceA" presStyleCnt="0"/>
      <dgm:spPr/>
    </dgm:pt>
    <dgm:pt modelId="{054696D5-DDFD-4796-BC4E-FB89CE6AF7B5}" type="pres">
      <dgm:prSet presAssocID="{96384164-BB31-4DBC-B255-26EEBA34FC94}" presName="space" presStyleCnt="0"/>
      <dgm:spPr/>
    </dgm:pt>
    <dgm:pt modelId="{973095A0-7581-4563-8EC0-76556DCB7D61}" type="pres">
      <dgm:prSet presAssocID="{6210EBE3-F145-4016-9AD0-B3C1575FF6E6}" presName="compositeB" presStyleCnt="0"/>
      <dgm:spPr/>
    </dgm:pt>
    <dgm:pt modelId="{11E509EA-9DEE-441B-8496-ADC29258CF7B}" type="pres">
      <dgm:prSet presAssocID="{6210EBE3-F145-4016-9AD0-B3C1575FF6E6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0F9C2-198C-4BAE-81CF-C10EEF9369DE}" type="pres">
      <dgm:prSet presAssocID="{6210EBE3-F145-4016-9AD0-B3C1575FF6E6}" presName="circleB" presStyleLbl="node1" presStyleIdx="1" presStyleCnt="4"/>
      <dgm:spPr/>
    </dgm:pt>
    <dgm:pt modelId="{35F957A9-EF8D-4A91-965F-A0F163FA5423}" type="pres">
      <dgm:prSet presAssocID="{6210EBE3-F145-4016-9AD0-B3C1575FF6E6}" presName="spaceB" presStyleCnt="0"/>
      <dgm:spPr/>
    </dgm:pt>
    <dgm:pt modelId="{878B449D-7790-4CE5-AF88-81B846A45F69}" type="pres">
      <dgm:prSet presAssocID="{B3531B06-BA86-4CCA-A4A5-3BE00640F6EA}" presName="space" presStyleCnt="0"/>
      <dgm:spPr/>
    </dgm:pt>
    <dgm:pt modelId="{38CF47FC-A528-46AE-839E-52292ADCF698}" type="pres">
      <dgm:prSet presAssocID="{48022ACF-F2D5-4003-B7D8-017BFF1575E4}" presName="compositeA" presStyleCnt="0"/>
      <dgm:spPr/>
    </dgm:pt>
    <dgm:pt modelId="{D5B06482-01E5-431D-B619-91BC5CFF279B}" type="pres">
      <dgm:prSet presAssocID="{48022ACF-F2D5-4003-B7D8-017BFF1575E4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90A9B8-9012-4D84-97C5-50914C97B1D0}" type="pres">
      <dgm:prSet presAssocID="{48022ACF-F2D5-4003-B7D8-017BFF1575E4}" presName="circleA" presStyleLbl="node1" presStyleIdx="2" presStyleCnt="4"/>
      <dgm:spPr/>
    </dgm:pt>
    <dgm:pt modelId="{96D25E53-8108-4EB2-93C6-C9B20DFED9F7}" type="pres">
      <dgm:prSet presAssocID="{48022ACF-F2D5-4003-B7D8-017BFF1575E4}" presName="spaceA" presStyleCnt="0"/>
      <dgm:spPr/>
    </dgm:pt>
    <dgm:pt modelId="{F546A0C6-C087-454B-BF21-B70D29F8E9CC}" type="pres">
      <dgm:prSet presAssocID="{C9BEC3E4-7C1D-4475-89C0-7CCB10885F37}" presName="space" presStyleCnt="0"/>
      <dgm:spPr/>
    </dgm:pt>
    <dgm:pt modelId="{F4FAE3E6-492F-49B0-AF54-0727797EA127}" type="pres">
      <dgm:prSet presAssocID="{635D35AF-81E6-415F-8105-BE701811E392}" presName="compositeB" presStyleCnt="0"/>
      <dgm:spPr/>
    </dgm:pt>
    <dgm:pt modelId="{58F7910E-148B-4F95-B8BE-16E2C6CD1F5C}" type="pres">
      <dgm:prSet presAssocID="{635D35AF-81E6-415F-8105-BE701811E392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39ED5-8B38-4E69-BE5F-5D54B1D9FCCA}" type="pres">
      <dgm:prSet presAssocID="{635D35AF-81E6-415F-8105-BE701811E392}" presName="circleB" presStyleLbl="node1" presStyleIdx="3" presStyleCnt="4"/>
      <dgm:spPr/>
    </dgm:pt>
    <dgm:pt modelId="{940F4F14-153E-481D-B5F5-BD235EE38294}" type="pres">
      <dgm:prSet presAssocID="{635D35AF-81E6-415F-8105-BE701811E392}" presName="spaceB" presStyleCnt="0"/>
      <dgm:spPr/>
    </dgm:pt>
  </dgm:ptLst>
  <dgm:cxnLst>
    <dgm:cxn modelId="{B4CB5600-4DD3-49A7-A9CE-4CFBC8341027}" srcId="{5CC10124-5D26-4064-8E99-21B4E220FAFC}" destId="{9E7FD4EC-B69A-4663-BEEE-0F3C3EEC78FF}" srcOrd="0" destOrd="0" parTransId="{FD47FD79-DBB5-4043-AC7B-57F29D0B5210}" sibTransId="{96384164-BB31-4DBC-B255-26EEBA34FC94}"/>
    <dgm:cxn modelId="{3A0CE2C7-7E31-4EB2-A0CF-EC7C0186B795}" type="presOf" srcId="{635D35AF-81E6-415F-8105-BE701811E392}" destId="{58F7910E-148B-4F95-B8BE-16E2C6CD1F5C}" srcOrd="0" destOrd="0" presId="urn:microsoft.com/office/officeart/2005/8/layout/hProcess11"/>
    <dgm:cxn modelId="{20865905-32A3-42D4-89EE-D61C80650FFF}" type="presOf" srcId="{9E7FD4EC-B69A-4663-BEEE-0F3C3EEC78FF}" destId="{14B2E405-B73C-45AA-B89E-099C6EBCD087}" srcOrd="0" destOrd="0" presId="urn:microsoft.com/office/officeart/2005/8/layout/hProcess11"/>
    <dgm:cxn modelId="{53FCE7C1-CD07-49DE-8532-D3BABD0BAD18}" type="presOf" srcId="{6210EBE3-F145-4016-9AD0-B3C1575FF6E6}" destId="{11E509EA-9DEE-441B-8496-ADC29258CF7B}" srcOrd="0" destOrd="0" presId="urn:microsoft.com/office/officeart/2005/8/layout/hProcess11"/>
    <dgm:cxn modelId="{0D11F85E-1FFB-40F0-9347-2A6AD152A68E}" srcId="{5CC10124-5D26-4064-8E99-21B4E220FAFC}" destId="{6210EBE3-F145-4016-9AD0-B3C1575FF6E6}" srcOrd="1" destOrd="0" parTransId="{1AB39C7F-A52E-4DC6-8693-5C0D3D07AA5E}" sibTransId="{B3531B06-BA86-4CCA-A4A5-3BE00640F6EA}"/>
    <dgm:cxn modelId="{038ADD7B-B252-4080-BE6C-59C0CF98EC6F}" srcId="{5CC10124-5D26-4064-8E99-21B4E220FAFC}" destId="{635D35AF-81E6-415F-8105-BE701811E392}" srcOrd="3" destOrd="0" parTransId="{F35CD036-84B7-491C-A4D6-A56900A61DFD}" sibTransId="{0B9573FB-9CDF-47C2-9655-4E9C97DCE517}"/>
    <dgm:cxn modelId="{4594E090-9FFE-4B14-8B46-965E58894FE3}" srcId="{5CC10124-5D26-4064-8E99-21B4E220FAFC}" destId="{48022ACF-F2D5-4003-B7D8-017BFF1575E4}" srcOrd="2" destOrd="0" parTransId="{E4D1A8C6-C6BD-4090-8AD5-E9EA169616E4}" sibTransId="{C9BEC3E4-7C1D-4475-89C0-7CCB10885F37}"/>
    <dgm:cxn modelId="{A1BFF542-2583-4C0B-A535-CE7906A619E6}" type="presOf" srcId="{5CC10124-5D26-4064-8E99-21B4E220FAFC}" destId="{AE59BE60-BC6D-4A03-92D0-3D14F360AEB1}" srcOrd="0" destOrd="0" presId="urn:microsoft.com/office/officeart/2005/8/layout/hProcess11"/>
    <dgm:cxn modelId="{E41F87CD-3B7C-4BD5-8227-6D8651339699}" type="presOf" srcId="{48022ACF-F2D5-4003-B7D8-017BFF1575E4}" destId="{D5B06482-01E5-431D-B619-91BC5CFF279B}" srcOrd="0" destOrd="0" presId="urn:microsoft.com/office/officeart/2005/8/layout/hProcess11"/>
    <dgm:cxn modelId="{0464DB23-2DBF-4060-BAF5-AD560EE4A0E9}" type="presParOf" srcId="{AE59BE60-BC6D-4A03-92D0-3D14F360AEB1}" destId="{1B141169-41FC-4B75-BD0E-9E5044F2E58F}" srcOrd="0" destOrd="0" presId="urn:microsoft.com/office/officeart/2005/8/layout/hProcess11"/>
    <dgm:cxn modelId="{6DD3E90E-6666-47E8-8F6D-561487B4A5E2}" type="presParOf" srcId="{AE59BE60-BC6D-4A03-92D0-3D14F360AEB1}" destId="{1731C372-2161-48CE-B1A8-995D92E9CA60}" srcOrd="1" destOrd="0" presId="urn:microsoft.com/office/officeart/2005/8/layout/hProcess11"/>
    <dgm:cxn modelId="{099D9495-14EA-4D07-9B01-6E3B5AA49D82}" type="presParOf" srcId="{1731C372-2161-48CE-B1A8-995D92E9CA60}" destId="{C125406C-D2D2-4FFC-9B29-8A776CB6EF2F}" srcOrd="0" destOrd="0" presId="urn:microsoft.com/office/officeart/2005/8/layout/hProcess11"/>
    <dgm:cxn modelId="{18D2EA18-02B5-49D5-BEC9-6DD3A7E73B0D}" type="presParOf" srcId="{C125406C-D2D2-4FFC-9B29-8A776CB6EF2F}" destId="{14B2E405-B73C-45AA-B89E-099C6EBCD087}" srcOrd="0" destOrd="0" presId="urn:microsoft.com/office/officeart/2005/8/layout/hProcess11"/>
    <dgm:cxn modelId="{29F388D3-D23E-440A-90C1-C4CC84FFF9DC}" type="presParOf" srcId="{C125406C-D2D2-4FFC-9B29-8A776CB6EF2F}" destId="{67B5C88A-3716-4839-88C4-E077DD56F448}" srcOrd="1" destOrd="0" presId="urn:microsoft.com/office/officeart/2005/8/layout/hProcess11"/>
    <dgm:cxn modelId="{8FA86C68-7312-4DD1-8819-F09679D13D3A}" type="presParOf" srcId="{C125406C-D2D2-4FFC-9B29-8A776CB6EF2F}" destId="{F2B1B501-597B-49ED-95E8-A399DF54D054}" srcOrd="2" destOrd="0" presId="urn:microsoft.com/office/officeart/2005/8/layout/hProcess11"/>
    <dgm:cxn modelId="{DBBC8309-F793-4F74-8E80-E0AF5495E673}" type="presParOf" srcId="{1731C372-2161-48CE-B1A8-995D92E9CA60}" destId="{054696D5-DDFD-4796-BC4E-FB89CE6AF7B5}" srcOrd="1" destOrd="0" presId="urn:microsoft.com/office/officeart/2005/8/layout/hProcess11"/>
    <dgm:cxn modelId="{9219EF2E-C6A5-4DAB-AFF5-3A87EE4C1062}" type="presParOf" srcId="{1731C372-2161-48CE-B1A8-995D92E9CA60}" destId="{973095A0-7581-4563-8EC0-76556DCB7D61}" srcOrd="2" destOrd="0" presId="urn:microsoft.com/office/officeart/2005/8/layout/hProcess11"/>
    <dgm:cxn modelId="{3A30A457-CEC6-4113-871F-7F23687F5C58}" type="presParOf" srcId="{973095A0-7581-4563-8EC0-76556DCB7D61}" destId="{11E509EA-9DEE-441B-8496-ADC29258CF7B}" srcOrd="0" destOrd="0" presId="urn:microsoft.com/office/officeart/2005/8/layout/hProcess11"/>
    <dgm:cxn modelId="{DA90C2EA-21AB-4501-8F2B-13F32D72C7B6}" type="presParOf" srcId="{973095A0-7581-4563-8EC0-76556DCB7D61}" destId="{DB00F9C2-198C-4BAE-81CF-C10EEF9369DE}" srcOrd="1" destOrd="0" presId="urn:microsoft.com/office/officeart/2005/8/layout/hProcess11"/>
    <dgm:cxn modelId="{CE5CCC3A-7D50-4E5E-B907-EB4839E09122}" type="presParOf" srcId="{973095A0-7581-4563-8EC0-76556DCB7D61}" destId="{35F957A9-EF8D-4A91-965F-A0F163FA5423}" srcOrd="2" destOrd="0" presId="urn:microsoft.com/office/officeart/2005/8/layout/hProcess11"/>
    <dgm:cxn modelId="{409C4D70-8DE2-446A-9C08-7A578D61A232}" type="presParOf" srcId="{1731C372-2161-48CE-B1A8-995D92E9CA60}" destId="{878B449D-7790-4CE5-AF88-81B846A45F69}" srcOrd="3" destOrd="0" presId="urn:microsoft.com/office/officeart/2005/8/layout/hProcess11"/>
    <dgm:cxn modelId="{AC2DA502-48ED-4ABF-9566-5D1FAA342C27}" type="presParOf" srcId="{1731C372-2161-48CE-B1A8-995D92E9CA60}" destId="{38CF47FC-A528-46AE-839E-52292ADCF698}" srcOrd="4" destOrd="0" presId="urn:microsoft.com/office/officeart/2005/8/layout/hProcess11"/>
    <dgm:cxn modelId="{7E20CF5B-E73C-40C4-AB57-49F97DE6E1BB}" type="presParOf" srcId="{38CF47FC-A528-46AE-839E-52292ADCF698}" destId="{D5B06482-01E5-431D-B619-91BC5CFF279B}" srcOrd="0" destOrd="0" presId="urn:microsoft.com/office/officeart/2005/8/layout/hProcess11"/>
    <dgm:cxn modelId="{66781323-20F0-4C41-87C1-2D2CBE46305D}" type="presParOf" srcId="{38CF47FC-A528-46AE-839E-52292ADCF698}" destId="{D490A9B8-9012-4D84-97C5-50914C97B1D0}" srcOrd="1" destOrd="0" presId="urn:microsoft.com/office/officeart/2005/8/layout/hProcess11"/>
    <dgm:cxn modelId="{5733198C-7584-42F1-830A-E7EC123C322A}" type="presParOf" srcId="{38CF47FC-A528-46AE-839E-52292ADCF698}" destId="{96D25E53-8108-4EB2-93C6-C9B20DFED9F7}" srcOrd="2" destOrd="0" presId="urn:microsoft.com/office/officeart/2005/8/layout/hProcess11"/>
    <dgm:cxn modelId="{60B2E886-7EA7-4C7E-86EA-205D5714A6F4}" type="presParOf" srcId="{1731C372-2161-48CE-B1A8-995D92E9CA60}" destId="{F546A0C6-C087-454B-BF21-B70D29F8E9CC}" srcOrd="5" destOrd="0" presId="urn:microsoft.com/office/officeart/2005/8/layout/hProcess11"/>
    <dgm:cxn modelId="{96AB3462-6309-4818-8A0E-378478025411}" type="presParOf" srcId="{1731C372-2161-48CE-B1A8-995D92E9CA60}" destId="{F4FAE3E6-492F-49B0-AF54-0727797EA127}" srcOrd="6" destOrd="0" presId="urn:microsoft.com/office/officeart/2005/8/layout/hProcess11"/>
    <dgm:cxn modelId="{505292CE-B3DF-4E05-8E09-DFC21A755B72}" type="presParOf" srcId="{F4FAE3E6-492F-49B0-AF54-0727797EA127}" destId="{58F7910E-148B-4F95-B8BE-16E2C6CD1F5C}" srcOrd="0" destOrd="0" presId="urn:microsoft.com/office/officeart/2005/8/layout/hProcess11"/>
    <dgm:cxn modelId="{B2443772-71D5-4997-AB1A-D86D71DAEA1C}" type="presParOf" srcId="{F4FAE3E6-492F-49B0-AF54-0727797EA127}" destId="{41B39ED5-8B38-4E69-BE5F-5D54B1D9FCCA}" srcOrd="1" destOrd="0" presId="urn:microsoft.com/office/officeart/2005/8/layout/hProcess11"/>
    <dgm:cxn modelId="{C2C7D13A-0A7E-47FB-ADFF-97A81A079DBA}" type="presParOf" srcId="{F4FAE3E6-492F-49B0-AF54-0727797EA127}" destId="{940F4F14-153E-481D-B5F5-BD235EE3829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D7379D-9AF5-4749-8BF0-0E45577B6D7F}" type="doc">
      <dgm:prSet loTypeId="urn:microsoft.com/office/officeart/2005/8/layout/radial5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B67E65F-BB9B-423E-AD3D-2FD9B4229FA4}">
      <dgm:prSet/>
      <dgm:spPr/>
      <dgm:t>
        <a:bodyPr/>
        <a:lstStyle/>
        <a:p>
          <a:pPr rtl="0"/>
          <a:r>
            <a:rPr lang="ru-RU" b="1" dirty="0" smtClean="0">
              <a:solidFill>
                <a:srgbClr val="FF00FF"/>
              </a:solidFill>
            </a:rPr>
            <a:t>День матери</a:t>
          </a:r>
          <a:endParaRPr lang="ru-RU" b="1" dirty="0">
            <a:solidFill>
              <a:srgbClr val="FF00FF"/>
            </a:solidFill>
          </a:endParaRPr>
        </a:p>
      </dgm:t>
    </dgm:pt>
    <dgm:pt modelId="{F742367A-4FC5-41AB-8102-EAD998DA7CAD}" type="parTrans" cxnId="{624802BD-854A-46C3-9F4A-9056EAC1D3ED}">
      <dgm:prSet/>
      <dgm:spPr/>
      <dgm:t>
        <a:bodyPr/>
        <a:lstStyle/>
        <a:p>
          <a:endParaRPr lang="ru-RU"/>
        </a:p>
      </dgm:t>
    </dgm:pt>
    <dgm:pt modelId="{B358334A-F244-4011-8BD9-8A95F61859BF}" type="sibTrans" cxnId="{624802BD-854A-46C3-9F4A-9056EAC1D3ED}">
      <dgm:prSet/>
      <dgm:spPr/>
      <dgm:t>
        <a:bodyPr/>
        <a:lstStyle/>
        <a:p>
          <a:endParaRPr lang="ru-RU"/>
        </a:p>
      </dgm:t>
    </dgm:pt>
    <dgm:pt modelId="{D444495F-A4B5-48C8-A531-0D544C8E7F8B}">
      <dgm:prSet/>
      <dgm:spPr/>
      <dgm:t>
        <a:bodyPr/>
        <a:lstStyle/>
        <a:p>
          <a:endParaRPr lang="ru-RU"/>
        </a:p>
      </dgm:t>
    </dgm:pt>
    <dgm:pt modelId="{813A7079-9383-4BDE-9D14-252045671A71}" type="parTrans" cxnId="{C8D0B27B-B559-47DC-AA8E-3CDAC38AEAE3}">
      <dgm:prSet/>
      <dgm:spPr/>
      <dgm:t>
        <a:bodyPr/>
        <a:lstStyle/>
        <a:p>
          <a:endParaRPr lang="ru-RU"/>
        </a:p>
      </dgm:t>
    </dgm:pt>
    <dgm:pt modelId="{39A3F488-0A90-4101-9D19-CCF1BBA3F1FD}" type="sibTrans" cxnId="{C8D0B27B-B559-47DC-AA8E-3CDAC38AEAE3}">
      <dgm:prSet/>
      <dgm:spPr/>
      <dgm:t>
        <a:bodyPr/>
        <a:lstStyle/>
        <a:p>
          <a:endParaRPr lang="ru-RU"/>
        </a:p>
      </dgm:t>
    </dgm:pt>
    <dgm:pt modelId="{B6ECFC92-FA0A-4159-A1AF-36F8DBB8606F}" type="pres">
      <dgm:prSet presAssocID="{AED7379D-9AF5-4749-8BF0-0E45577B6D7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6CE341-43E1-42D1-84AD-357D078DADEA}" type="pres">
      <dgm:prSet presAssocID="{9B67E65F-BB9B-423E-AD3D-2FD9B4229FA4}" presName="centerShape" presStyleLbl="node0" presStyleIdx="0" presStyleCnt="1" custScaleX="57031" custScaleY="54220" custLinFactNeighborX="-555" custLinFactNeighborY="-2509"/>
      <dgm:spPr/>
      <dgm:t>
        <a:bodyPr/>
        <a:lstStyle/>
        <a:p>
          <a:endParaRPr lang="ru-RU"/>
        </a:p>
      </dgm:t>
    </dgm:pt>
  </dgm:ptLst>
  <dgm:cxnLst>
    <dgm:cxn modelId="{C8D0B27B-B559-47DC-AA8E-3CDAC38AEAE3}" srcId="{AED7379D-9AF5-4749-8BF0-0E45577B6D7F}" destId="{D444495F-A4B5-48C8-A531-0D544C8E7F8B}" srcOrd="1" destOrd="0" parTransId="{813A7079-9383-4BDE-9D14-252045671A71}" sibTransId="{39A3F488-0A90-4101-9D19-CCF1BBA3F1FD}"/>
    <dgm:cxn modelId="{BAA9A4CA-570A-4D66-BC3C-E16889DA870A}" type="presOf" srcId="{AED7379D-9AF5-4749-8BF0-0E45577B6D7F}" destId="{B6ECFC92-FA0A-4159-A1AF-36F8DBB8606F}" srcOrd="0" destOrd="0" presId="urn:microsoft.com/office/officeart/2005/8/layout/radial5"/>
    <dgm:cxn modelId="{17A3A304-DA8A-4916-86F4-C72FC19247A8}" type="presOf" srcId="{9B67E65F-BB9B-423E-AD3D-2FD9B4229FA4}" destId="{886CE341-43E1-42D1-84AD-357D078DADEA}" srcOrd="0" destOrd="0" presId="urn:microsoft.com/office/officeart/2005/8/layout/radial5"/>
    <dgm:cxn modelId="{624802BD-854A-46C3-9F4A-9056EAC1D3ED}" srcId="{AED7379D-9AF5-4749-8BF0-0E45577B6D7F}" destId="{9B67E65F-BB9B-423E-AD3D-2FD9B4229FA4}" srcOrd="0" destOrd="0" parTransId="{F742367A-4FC5-41AB-8102-EAD998DA7CAD}" sibTransId="{B358334A-F244-4011-8BD9-8A95F61859BF}"/>
    <dgm:cxn modelId="{412B623D-5198-4035-B124-9A43F3A9D856}" type="presParOf" srcId="{B6ECFC92-FA0A-4159-A1AF-36F8DBB8606F}" destId="{886CE341-43E1-42D1-84AD-357D078DADEA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41169-41FC-4B75-BD0E-9E5044F2E58F}">
      <dsp:nvSpPr>
        <dsp:cNvPr id="0" name=""/>
        <dsp:cNvSpPr/>
      </dsp:nvSpPr>
      <dsp:spPr>
        <a:xfrm>
          <a:off x="0" y="1357788"/>
          <a:ext cx="8229600" cy="1810385"/>
        </a:xfrm>
        <a:prstGeom prst="notched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4B2E405-B73C-45AA-B89E-099C6EBCD087}">
      <dsp:nvSpPr>
        <dsp:cNvPr id="0" name=""/>
        <dsp:cNvSpPr/>
      </dsp:nvSpPr>
      <dsp:spPr>
        <a:xfrm>
          <a:off x="3706" y="0"/>
          <a:ext cx="1782946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3706" y="0"/>
        <a:ext cx="1782946" cy="1810385"/>
      </dsp:txXfrm>
    </dsp:sp>
    <dsp:sp modelId="{67B5C88A-3716-4839-88C4-E077DD56F448}">
      <dsp:nvSpPr>
        <dsp:cNvPr id="0" name=""/>
        <dsp:cNvSpPr/>
      </dsp:nvSpPr>
      <dsp:spPr>
        <a:xfrm>
          <a:off x="668881" y="2036683"/>
          <a:ext cx="452596" cy="45259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E509EA-9DEE-441B-8496-ADC29258CF7B}">
      <dsp:nvSpPr>
        <dsp:cNvPr id="0" name=""/>
        <dsp:cNvSpPr/>
      </dsp:nvSpPr>
      <dsp:spPr>
        <a:xfrm>
          <a:off x="1875800" y="2715577"/>
          <a:ext cx="1782946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FF0000"/>
              </a:solidFill>
            </a:rPr>
            <a:t>Праздник женщин 8 марта - это день нежности, любви, тепла, цветов и красоты. </a:t>
          </a:r>
          <a:endParaRPr lang="ru-RU" sz="1600" kern="1200" dirty="0">
            <a:solidFill>
              <a:srgbClr val="FF0000"/>
            </a:solidFill>
          </a:endParaRPr>
        </a:p>
      </dsp:txBody>
      <dsp:txXfrm>
        <a:off x="1875800" y="2715577"/>
        <a:ext cx="1782946" cy="1810385"/>
      </dsp:txXfrm>
    </dsp:sp>
    <dsp:sp modelId="{DB00F9C2-198C-4BAE-81CF-C10EEF9369DE}">
      <dsp:nvSpPr>
        <dsp:cNvPr id="0" name=""/>
        <dsp:cNvSpPr/>
      </dsp:nvSpPr>
      <dsp:spPr>
        <a:xfrm>
          <a:off x="2540975" y="2036683"/>
          <a:ext cx="452596" cy="452596"/>
        </a:xfrm>
        <a:prstGeom prst="ellipse">
          <a:avLst/>
        </a:prstGeom>
        <a:gradFill rotWithShape="0">
          <a:gsLst>
            <a:gs pos="0">
              <a:schemeClr val="accent5">
                <a:hueOff val="2723985"/>
                <a:satOff val="1859"/>
                <a:lumOff val="-5228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723985"/>
                <a:satOff val="1859"/>
                <a:lumOff val="-5228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B06482-01E5-431D-B619-91BC5CFF279B}">
      <dsp:nvSpPr>
        <dsp:cNvPr id="0" name=""/>
        <dsp:cNvSpPr/>
      </dsp:nvSpPr>
      <dsp:spPr>
        <a:xfrm>
          <a:off x="3747893" y="0"/>
          <a:ext cx="1782946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7030A0"/>
              </a:solidFill>
            </a:rPr>
            <a:t>Мы привыкли к нему с самого детства, не задумываясь о том, что мы, собственно, празднуем.</a:t>
          </a:r>
          <a:r>
            <a:rPr lang="ru-RU" sz="1600" i="1" kern="1200" dirty="0" smtClean="0">
              <a:solidFill>
                <a:srgbClr val="7030A0"/>
              </a:solidFill>
            </a:rPr>
            <a:t> </a:t>
          </a:r>
          <a:endParaRPr lang="ru-RU" sz="1600" kern="1200" dirty="0">
            <a:solidFill>
              <a:srgbClr val="7030A0"/>
            </a:solidFill>
          </a:endParaRPr>
        </a:p>
      </dsp:txBody>
      <dsp:txXfrm>
        <a:off x="3747893" y="0"/>
        <a:ext cx="1782946" cy="1810385"/>
      </dsp:txXfrm>
    </dsp:sp>
    <dsp:sp modelId="{D490A9B8-9012-4D84-97C5-50914C97B1D0}">
      <dsp:nvSpPr>
        <dsp:cNvPr id="0" name=""/>
        <dsp:cNvSpPr/>
      </dsp:nvSpPr>
      <dsp:spPr>
        <a:xfrm>
          <a:off x="4413068" y="2036683"/>
          <a:ext cx="452596" cy="452596"/>
        </a:xfrm>
        <a:prstGeom prst="ellipse">
          <a:avLst/>
        </a:prstGeom>
        <a:gradFill rotWithShape="0">
          <a:gsLst>
            <a:gs pos="0">
              <a:schemeClr val="accent5">
                <a:hueOff val="5447971"/>
                <a:satOff val="3718"/>
                <a:lumOff val="-10457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5447971"/>
                <a:satOff val="3718"/>
                <a:lumOff val="-10457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F7910E-148B-4F95-B8BE-16E2C6CD1F5C}">
      <dsp:nvSpPr>
        <dsp:cNvPr id="0" name=""/>
        <dsp:cNvSpPr/>
      </dsp:nvSpPr>
      <dsp:spPr>
        <a:xfrm>
          <a:off x="5619987" y="2715577"/>
          <a:ext cx="1782946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00B050"/>
              </a:solidFill>
            </a:rPr>
            <a:t>Восьмое марта - главный праздник весны, имеет куда более глубокие корни.</a:t>
          </a:r>
          <a:endParaRPr lang="ru-RU" sz="1600" b="1" i="1" kern="1200" dirty="0">
            <a:solidFill>
              <a:srgbClr val="00B050"/>
            </a:solidFill>
          </a:endParaRPr>
        </a:p>
      </dsp:txBody>
      <dsp:txXfrm>
        <a:off x="5619987" y="2715577"/>
        <a:ext cx="1782946" cy="1810385"/>
      </dsp:txXfrm>
    </dsp:sp>
    <dsp:sp modelId="{41B39ED5-8B38-4E69-BE5F-5D54B1D9FCCA}">
      <dsp:nvSpPr>
        <dsp:cNvPr id="0" name=""/>
        <dsp:cNvSpPr/>
      </dsp:nvSpPr>
      <dsp:spPr>
        <a:xfrm>
          <a:off x="6285161" y="2036683"/>
          <a:ext cx="452596" cy="452596"/>
        </a:xfrm>
        <a:prstGeom prst="ellipse">
          <a:avLst/>
        </a:prstGeom>
        <a:gradFill rotWithShape="0">
          <a:gsLst>
            <a:gs pos="0">
              <a:schemeClr val="accent5">
                <a:hueOff val="8171956"/>
                <a:satOff val="5577"/>
                <a:lumOff val="-1568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8171956"/>
                <a:satOff val="5577"/>
                <a:lumOff val="-1568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CE341-43E1-42D1-84AD-357D078DADEA}">
      <dsp:nvSpPr>
        <dsp:cNvPr id="0" name=""/>
        <dsp:cNvSpPr/>
      </dsp:nvSpPr>
      <dsp:spPr>
        <a:xfrm>
          <a:off x="2602718" y="448914"/>
          <a:ext cx="2736302" cy="26014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FF00FF"/>
              </a:solidFill>
            </a:rPr>
            <a:t>День матери</a:t>
          </a:r>
          <a:endParaRPr lang="ru-RU" sz="4000" b="1" kern="1200" dirty="0">
            <a:solidFill>
              <a:srgbClr val="FF00FF"/>
            </a:solidFill>
          </a:endParaRPr>
        </a:p>
      </dsp:txBody>
      <dsp:txXfrm>
        <a:off x="3003440" y="829885"/>
        <a:ext cx="1934858" cy="1839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333F8-AB3F-43B7-8D58-49F4E052D8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55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AFEBB-CB31-410E-8CEF-873761A70B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47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9E98C-0C89-4A20-84D0-70EDF0BD710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37DB2-91E4-471A-B273-5DE04F8F2B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336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BCB93-DEB3-405A-AE52-34B55E977E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71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CCF20-252B-4632-A96D-00CF9BCBC5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9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588F2-FB10-4B39-B0D5-FA449746D6B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0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F912A-F912-405F-BCC2-E72405D578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F1593-DB5A-4A11-A76D-5A7E9A44DE5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5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03ACA-E8BE-4E76-8F63-2C95C288A6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20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C431B-8D9D-4325-AE9E-E6D1F281DF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54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04B60-68B0-44CA-9390-E0FD5ED7373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93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04B60-68B0-44CA-9390-E0FD5ED7373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hyperlink" Target="http://images.yandex.ru/yandsearch?text=%D0%B4%D0%B5%D1%82%D1%81%D0%BA%D0%B8%D0%B5%20%D0%BE%D1%82%D0%BA%D1%80%D1%8B%D1%82%D0%BA%D0%B8%20%D0%BC%D0%B8%D0%BC%D0%BE%D0%B7%D0%B0&amp;img_url=http://data12.gallery.ru/albums/gallery/246698--35625268-h200.jpg&amp;pos=27&amp;rpt=simage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dg-yug.ru/a/2013/02/26/Istorija_prazdnika_8_Marta/gallery/13503/9867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.img.com.ua/b/600x500/d/51/c2ac46850eeabfaec497b6f7a9aa051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8019256" cy="498117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09574" y="188640"/>
            <a:ext cx="8338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00B0F0"/>
                </a:solidFill>
              </a:rPr>
              <a:t>Почему </a:t>
            </a:r>
            <a:r>
              <a:rPr lang="ru-RU" sz="3600" b="1" i="1" dirty="0">
                <a:solidFill>
                  <a:srgbClr val="FF0000"/>
                </a:solidFill>
              </a:rPr>
              <a:t>8 марта </a:t>
            </a:r>
            <a:r>
              <a:rPr lang="ru-RU" sz="3600" b="1" i="1" dirty="0">
                <a:solidFill>
                  <a:srgbClr val="00B0F0"/>
                </a:solidFill>
              </a:rPr>
              <a:t>является </a:t>
            </a:r>
            <a:r>
              <a:rPr lang="ru-RU" sz="3600" b="1" i="1" dirty="0" smtClean="0">
                <a:solidFill>
                  <a:srgbClr val="00B0F0"/>
                </a:solidFill>
              </a:rPr>
              <a:t>международным женским </a:t>
            </a:r>
            <a:r>
              <a:rPr lang="ru-RU" sz="3600" b="1" i="1" dirty="0">
                <a:solidFill>
                  <a:srgbClr val="00B0F0"/>
                </a:solidFill>
              </a:rPr>
              <a:t>днём?</a:t>
            </a:r>
            <a:endParaRPr lang="ru-RU" sz="36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440919"/>
              </p:ext>
            </p:extLst>
          </p:nvPr>
        </p:nvGraphicFramePr>
        <p:xfrm>
          <a:off x="395536" y="76470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http://im5-tub-ru.yandex.net/i?id=18694848-3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29200"/>
            <a:ext cx="2390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lenagold.ru/fon/clipart/r/roza/rozt/roza1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7671">
            <a:off x="6999881" y="4848334"/>
            <a:ext cx="1736132" cy="156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lenagold.ru/fon/clipart/b/bab/babochka21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772343"/>
            <a:ext cx="1905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20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408333" cy="34506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этот день матроны - свободно рожденные женщины, состоящие в браке, получали от своих мужей подарки и были окружены любовью и вниманием со стороны сильной половины.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оставались без подарков и рабыни, и даже более того - хозяйка давала невольницам законный выходной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Сами же матроны, облаченные в лучшие одежды, с благоухающими венками на головах, приходили в храм богини Весты - хранительницы домашнего очага.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(Из истории Древнего Рима)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Праздник матрон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278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746648" cy="2074242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0033CC"/>
                </a:solidFill>
              </a:rPr>
              <a:t>8 </a:t>
            </a:r>
            <a:r>
              <a:rPr lang="ru-RU" b="1" dirty="0" smtClean="0">
                <a:solidFill>
                  <a:srgbClr val="0033CC"/>
                </a:solidFill>
              </a:rPr>
              <a:t>марта</a:t>
            </a:r>
            <a:br>
              <a:rPr lang="ru-RU" b="1" dirty="0" smtClean="0">
                <a:solidFill>
                  <a:srgbClr val="0033CC"/>
                </a:solidFill>
              </a:rPr>
            </a:br>
            <a:r>
              <a:rPr lang="ru-RU" b="1" dirty="0" smtClean="0">
                <a:solidFill>
                  <a:srgbClr val="0033CC"/>
                </a:solidFill>
              </a:rPr>
              <a:t> 1857 </a:t>
            </a:r>
            <a:r>
              <a:rPr lang="ru-RU" b="1" dirty="0">
                <a:solidFill>
                  <a:srgbClr val="0033CC"/>
                </a:solidFill>
              </a:rPr>
              <a:t>год</a:t>
            </a:r>
          </a:p>
        </p:txBody>
      </p:sp>
      <p:pic>
        <p:nvPicPr>
          <p:cNvPr id="7172" name="Picture 4" descr="8 марта Международный женский день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3848" y="188640"/>
            <a:ext cx="5733256" cy="5674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07504" y="2060848"/>
            <a:ext cx="3024336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</a:rPr>
              <a:t>Работницы </a:t>
            </a:r>
            <a:r>
              <a:rPr lang="ru-RU" sz="2000" dirty="0" smtClean="0">
                <a:solidFill>
                  <a:srgbClr val="000000"/>
                </a:solidFill>
              </a:rPr>
              <a:t>фабрик </a:t>
            </a:r>
            <a:r>
              <a:rPr lang="ru-RU" sz="2000" dirty="0">
                <a:solidFill>
                  <a:srgbClr val="000000"/>
                </a:solidFill>
              </a:rPr>
              <a:t>американского города Нью-Йорка устроили демонстрацию протеста и прошли по улицам с лозунгами против низкой заработной </a:t>
            </a:r>
            <a:r>
              <a:rPr lang="ru-RU" sz="2000" dirty="0" smtClean="0">
                <a:solidFill>
                  <a:srgbClr val="000000"/>
                </a:solidFill>
              </a:rPr>
              <a:t>платы, 16 часового рабочего дня  </a:t>
            </a:r>
            <a:r>
              <a:rPr lang="ru-RU" sz="2000" dirty="0">
                <a:solidFill>
                  <a:srgbClr val="000000"/>
                </a:solidFill>
              </a:rPr>
              <a:t>и плохих условий труда</a:t>
            </a:r>
            <a:r>
              <a:rPr lang="ru-RU" sz="2000" dirty="0" smtClean="0">
                <a:solidFill>
                  <a:srgbClr val="000000"/>
                </a:solidFill>
              </a:rPr>
              <a:t>. Это была </a:t>
            </a:r>
            <a:r>
              <a:rPr lang="ru-RU" sz="2000" dirty="0" smtClean="0">
                <a:solidFill>
                  <a:srgbClr val="FF0000"/>
                </a:solidFill>
              </a:rPr>
              <a:t>первая демонстрация протеста.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01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лара Цеткин предложила праздновать 8 марта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332656"/>
            <a:ext cx="2368550" cy="3505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059832" y="332656"/>
            <a:ext cx="5638800" cy="3384376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FF0066"/>
                </a:solidFill>
              </a:rPr>
              <a:t>    Клара Цеткин выступила с предложением отмечать ежегодно Международный женский день 8 марта в память о первой женской демонстрации протеста 1857 года</a:t>
            </a:r>
            <a:r>
              <a:rPr lang="ru-RU" b="1" dirty="0" smtClean="0">
                <a:solidFill>
                  <a:srgbClr val="FF0066"/>
                </a:solidFill>
              </a:rPr>
              <a:t>.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403" y="486916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B0F0"/>
                </a:solidFill>
              </a:rPr>
              <a:t>Праздник 8 марта возник как день борьбы за права женщин </a:t>
            </a:r>
            <a:r>
              <a:rPr lang="ru-RU" sz="3200" b="1" i="1" dirty="0" smtClean="0">
                <a:solidFill>
                  <a:srgbClr val="00B0F0"/>
                </a:solidFill>
              </a:rPr>
              <a:t>!</a:t>
            </a:r>
            <a:endParaRPr lang="ru-RU" sz="32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1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FF"/>
                </a:solidFill>
              </a:rPr>
              <a:t>1914 год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 smtClean="0"/>
              <a:t>В 1914 году женщины многих европейских стран вышли 8 марта с митингами, в которых выказывали свое недовольство начавшейся войной и протестовали против нее. </a:t>
            </a:r>
          </a:p>
          <a:p>
            <a:r>
              <a:rPr lang="ru-RU" sz="2800" dirty="0" smtClean="0"/>
              <a:t>Первое празднование Международного женского дня в России приходится                 на 2 марта 1913 года. </a:t>
            </a:r>
            <a:endParaRPr lang="ru-RU" sz="2800" dirty="0"/>
          </a:p>
        </p:txBody>
      </p:sp>
      <p:pic>
        <p:nvPicPr>
          <p:cNvPr id="4" name="Рисунок 3" descr="почтовая марка к 8 марта  выпущена в советском союзе&#10;                (Фото: ru.wikipedia.org)&#10;              ">
            <a:hlinkClick r:id="rId2" tgtFrame="&quot;_blank&quot;" tooltip="&quot;почтовая марка к 8 марта  выпущена в советском союзе&#10;              (Фото: ru.wikipedia.org)&#10;            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761356" cy="12241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35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72761913"/>
              </p:ext>
            </p:extLst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Овал 7"/>
          <p:cNvSpPr/>
          <p:nvPr/>
        </p:nvSpPr>
        <p:spPr>
          <a:xfrm>
            <a:off x="2123728" y="404664"/>
            <a:ext cx="1664996" cy="16561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 sz="2000" dirty="0" smtClean="0"/>
          </a:p>
          <a:p>
            <a:r>
              <a:rPr lang="ru-RU" sz="2000" dirty="0" smtClean="0"/>
              <a:t>Россия</a:t>
            </a:r>
            <a:endParaRPr lang="ru-RU" sz="2000" dirty="0"/>
          </a:p>
        </p:txBody>
      </p:sp>
      <p:sp>
        <p:nvSpPr>
          <p:cNvPr id="10" name="Овал 9"/>
          <p:cNvSpPr/>
          <p:nvPr/>
        </p:nvSpPr>
        <p:spPr>
          <a:xfrm>
            <a:off x="962787" y="2492896"/>
            <a:ext cx="1728193" cy="16200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1400" dirty="0" smtClean="0"/>
              <a:t>Польша</a:t>
            </a:r>
          </a:p>
          <a:p>
            <a:r>
              <a:rPr lang="ru-RU" sz="1400" dirty="0" smtClean="0"/>
              <a:t>Болгария</a:t>
            </a:r>
          </a:p>
          <a:p>
            <a:r>
              <a:rPr lang="ru-RU" sz="1400" dirty="0" smtClean="0"/>
              <a:t>Югославия Китай</a:t>
            </a:r>
          </a:p>
          <a:p>
            <a:r>
              <a:rPr lang="ru-RU" sz="1400" dirty="0" smtClean="0"/>
              <a:t>Италия</a:t>
            </a:r>
            <a:endParaRPr lang="ru-RU" sz="1400" dirty="0"/>
          </a:p>
        </p:txBody>
      </p:sp>
      <p:sp>
        <p:nvSpPr>
          <p:cNvPr id="11" name="Овал 10"/>
          <p:cNvSpPr/>
          <p:nvPr/>
        </p:nvSpPr>
        <p:spPr>
          <a:xfrm>
            <a:off x="2483768" y="4663948"/>
            <a:ext cx="1872208" cy="1701986"/>
          </a:xfrm>
          <a:prstGeom prst="ellipse">
            <a:avLst/>
          </a:prstGeom>
          <a:solidFill>
            <a:srgbClr val="FF9900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 sz="1400" dirty="0" smtClean="0"/>
          </a:p>
          <a:p>
            <a:r>
              <a:rPr lang="ru-RU" sz="1400" dirty="0" smtClean="0"/>
              <a:t>Азербайджан</a:t>
            </a:r>
          </a:p>
          <a:p>
            <a:r>
              <a:rPr lang="ru-RU" sz="1400" dirty="0" smtClean="0"/>
              <a:t>Грузия </a:t>
            </a:r>
            <a:r>
              <a:rPr lang="ru-RU" sz="1400" dirty="0"/>
              <a:t>Абхазия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4427984" y="276624"/>
            <a:ext cx="1656184" cy="16561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 sz="1400" dirty="0" smtClean="0"/>
          </a:p>
          <a:p>
            <a:r>
              <a:rPr lang="ru-RU" sz="1400" dirty="0" smtClean="0"/>
              <a:t>Белоруссия</a:t>
            </a:r>
          </a:p>
          <a:p>
            <a:r>
              <a:rPr lang="ru-RU" sz="1400" dirty="0" smtClean="0"/>
              <a:t>Украина </a:t>
            </a:r>
            <a:r>
              <a:rPr lang="ru-RU" sz="1400" dirty="0"/>
              <a:t>Армения </a:t>
            </a:r>
          </a:p>
          <a:p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076056" y="4437112"/>
            <a:ext cx="1656184" cy="166207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 sz="1400" dirty="0" smtClean="0"/>
          </a:p>
          <a:p>
            <a:r>
              <a:rPr lang="ru-RU" sz="1400" dirty="0" smtClean="0"/>
              <a:t>Литва</a:t>
            </a:r>
          </a:p>
          <a:p>
            <a:r>
              <a:rPr lang="ru-RU" sz="1400" dirty="0" smtClean="0"/>
              <a:t>Молдавия</a:t>
            </a:r>
          </a:p>
          <a:p>
            <a:r>
              <a:rPr lang="ru-RU" sz="1400" dirty="0" smtClean="0"/>
              <a:t>Румыния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918131" y="2068933"/>
            <a:ext cx="1800200" cy="172819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 sz="1400" dirty="0" smtClean="0"/>
          </a:p>
          <a:p>
            <a:r>
              <a:rPr lang="ru-RU" sz="1400" dirty="0" smtClean="0"/>
              <a:t>Казахстан</a:t>
            </a:r>
          </a:p>
          <a:p>
            <a:r>
              <a:rPr lang="ru-RU" sz="1400" dirty="0" smtClean="0"/>
              <a:t>Киргизия</a:t>
            </a:r>
          </a:p>
          <a:p>
            <a:r>
              <a:rPr lang="ru-RU" sz="1400" dirty="0" smtClean="0"/>
              <a:t>Таджикистан</a:t>
            </a:r>
          </a:p>
          <a:p>
            <a:r>
              <a:rPr lang="ru-RU" sz="1400" dirty="0" smtClean="0"/>
              <a:t>Узбекистан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16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31520"/>
            <a:ext cx="8496944" cy="5649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6000" b="1" i="1" u="sng" dirty="0" smtClean="0">
                <a:solidFill>
                  <a:srgbClr val="FF0000"/>
                </a:solidFill>
              </a:rPr>
              <a:t>Факт</a:t>
            </a:r>
            <a:endParaRPr lang="ru-RU" sz="6000" dirty="0">
              <a:solidFill>
                <a:srgbClr val="FF0000"/>
              </a:solidFill>
            </a:endParaRPr>
          </a:p>
          <a:p>
            <a:r>
              <a:rPr lang="ru-RU" sz="3000" i="1" dirty="0"/>
              <a:t>По результатам опроса </a:t>
            </a:r>
            <a:r>
              <a:rPr lang="ru-RU" sz="3000" i="1" dirty="0" smtClean="0"/>
              <a:t>:</a:t>
            </a:r>
          </a:p>
          <a:p>
            <a:pPr marL="45720" indent="0">
              <a:buNone/>
            </a:pPr>
            <a:r>
              <a:rPr lang="ru-RU" sz="3000" i="1" dirty="0" smtClean="0"/>
              <a:t> </a:t>
            </a:r>
            <a:r>
              <a:rPr lang="ru-RU" sz="3000" i="1" dirty="0"/>
              <a:t>66% россиян считают 8 марта женским </a:t>
            </a:r>
            <a:r>
              <a:rPr lang="ru-RU" sz="3000" i="1" dirty="0" smtClean="0"/>
              <a:t>праздником</a:t>
            </a:r>
          </a:p>
          <a:p>
            <a:pPr marL="45720" indent="0">
              <a:buNone/>
            </a:pPr>
            <a:r>
              <a:rPr lang="ru-RU" sz="3000" i="1" dirty="0" smtClean="0"/>
              <a:t> </a:t>
            </a:r>
            <a:r>
              <a:rPr lang="ru-RU" sz="3000" i="1" dirty="0"/>
              <a:t>18% – праздником </a:t>
            </a:r>
            <a:r>
              <a:rPr lang="ru-RU" sz="3000" i="1" dirty="0" smtClean="0"/>
              <a:t>весны</a:t>
            </a:r>
          </a:p>
          <a:p>
            <a:pPr marL="45720" indent="0">
              <a:buNone/>
            </a:pPr>
            <a:r>
              <a:rPr lang="ru-RU" sz="3000" i="1" dirty="0" smtClean="0"/>
              <a:t> </a:t>
            </a:r>
            <a:r>
              <a:rPr lang="ru-RU" sz="3000" i="1" dirty="0"/>
              <a:t>9% – Международным днем солидарности трудящихся </a:t>
            </a:r>
            <a:r>
              <a:rPr lang="ru-RU" sz="3000" i="1" dirty="0" smtClean="0"/>
              <a:t>женщин</a:t>
            </a:r>
          </a:p>
          <a:p>
            <a:pPr marL="45720" indent="0">
              <a:buNone/>
            </a:pPr>
            <a:r>
              <a:rPr lang="ru-RU" sz="3000" i="1" dirty="0" smtClean="0"/>
              <a:t> </a:t>
            </a:r>
            <a:r>
              <a:rPr lang="ru-RU" sz="3000" i="1" dirty="0"/>
              <a:t>8% – дополнительным </a:t>
            </a:r>
            <a:r>
              <a:rPr lang="ru-RU" sz="3000" i="1" dirty="0" smtClean="0"/>
              <a:t>выходным</a:t>
            </a:r>
          </a:p>
          <a:p>
            <a:pPr marL="45720" indent="0">
              <a:buNone/>
            </a:pPr>
            <a:r>
              <a:rPr lang="ru-RU" sz="3000" i="1" dirty="0"/>
              <a:t> </a:t>
            </a:r>
            <a:r>
              <a:rPr lang="ru-RU" sz="3000" i="1" dirty="0" smtClean="0"/>
              <a:t>4</a:t>
            </a:r>
            <a:r>
              <a:rPr lang="ru-RU" sz="3000" i="1" dirty="0"/>
              <a:t>% </a:t>
            </a:r>
            <a:r>
              <a:rPr lang="ru-RU" sz="3000" i="1" dirty="0" smtClean="0"/>
              <a:t> - это </a:t>
            </a:r>
            <a:r>
              <a:rPr lang="ru-RU" sz="3000" i="1" dirty="0"/>
              <a:t>обычный день в </a:t>
            </a:r>
            <a:r>
              <a:rPr lang="ru-RU" sz="3000" i="1" dirty="0" smtClean="0"/>
              <a:t>календаре</a:t>
            </a:r>
            <a:endParaRPr lang="ru-RU" sz="3000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0"/>
            <a:ext cx="2843808" cy="242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http://s1.hostingkartinok.com/uploads/images/2012/03/4f3e468e12104ba03b694699772cb58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126" y="4797152"/>
            <a:ext cx="1509572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835696" y="6021288"/>
            <a:ext cx="4176464" cy="802819"/>
          </a:xfrm>
          <a:solidFill>
            <a:schemeClr val="bg1"/>
          </a:solidFill>
        </p:spPr>
        <p:txBody>
          <a:bodyPr/>
          <a:lstStyle/>
          <a:p>
            <a:r>
              <a:rPr lang="ru-RU" i="1" dirty="0">
                <a:solidFill>
                  <a:srgbClr val="FF3300"/>
                </a:solidFill>
              </a:rPr>
              <a:t>С праздником!</a:t>
            </a:r>
          </a:p>
        </p:txBody>
      </p:sp>
    </p:spTree>
    <p:extLst>
      <p:ext uri="{BB962C8B-B14F-4D97-AF65-F5344CB8AC3E}">
        <p14:creationId xmlns:p14="http://schemas.microsoft.com/office/powerpoint/2010/main" val="249004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319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Оформление по умолчанию</vt:lpstr>
      <vt:lpstr>Волна</vt:lpstr>
      <vt:lpstr>Презентация PowerPoint</vt:lpstr>
      <vt:lpstr>Презентация PowerPoint</vt:lpstr>
      <vt:lpstr>Праздник матрон </vt:lpstr>
      <vt:lpstr>8 марта  1857 год</vt:lpstr>
      <vt:lpstr>Презентация PowerPoint</vt:lpstr>
      <vt:lpstr>1914 год</vt:lpstr>
      <vt:lpstr>Презентация PowerPoint</vt:lpstr>
      <vt:lpstr>Презентация PowerPoint</vt:lpstr>
      <vt:lpstr>С праздником!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Соловьева ЛЯ</cp:lastModifiedBy>
  <cp:revision>12</cp:revision>
  <dcterms:created xsi:type="dcterms:W3CDTF">2013-03-03T10:00:05Z</dcterms:created>
  <dcterms:modified xsi:type="dcterms:W3CDTF">2013-03-20T06:42:28Z</dcterms:modified>
</cp:coreProperties>
</file>