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2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109C5-44A7-4D9D-8401-4564BF2E2031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21D363F-196F-4065-BAE3-96ED4A06E9B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109C5-44A7-4D9D-8401-4564BF2E2031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363F-196F-4065-BAE3-96ED4A06E9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109C5-44A7-4D9D-8401-4564BF2E2031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363F-196F-4065-BAE3-96ED4A06E9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109C5-44A7-4D9D-8401-4564BF2E2031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363F-196F-4065-BAE3-96ED4A06E9B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109C5-44A7-4D9D-8401-4564BF2E2031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21D363F-196F-4065-BAE3-96ED4A06E9B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109C5-44A7-4D9D-8401-4564BF2E2031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363F-196F-4065-BAE3-96ED4A06E9B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109C5-44A7-4D9D-8401-4564BF2E2031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363F-196F-4065-BAE3-96ED4A06E9B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109C5-44A7-4D9D-8401-4564BF2E2031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363F-196F-4065-BAE3-96ED4A06E9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109C5-44A7-4D9D-8401-4564BF2E2031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363F-196F-4065-BAE3-96ED4A06E9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109C5-44A7-4D9D-8401-4564BF2E2031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363F-196F-4065-BAE3-96ED4A06E9B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109C5-44A7-4D9D-8401-4564BF2E2031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21D363F-196F-4065-BAE3-96ED4A06E9B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E7109C5-44A7-4D9D-8401-4564BF2E2031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21D363F-196F-4065-BAE3-96ED4A06E9B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pull dir="ld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43570" y="4786322"/>
            <a:ext cx="2857520" cy="85247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ГБОУ НПО ПЛ «Краснодеревец» СПб преподаватель материаловедения Завьялова О.И.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Пороки строения древесины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айл:Coupe d'un tronc d'if.jpg"/>
          <p:cNvPicPr/>
          <p:nvPr/>
        </p:nvPicPr>
        <p:blipFill>
          <a:blip r:embed="rId2"/>
          <a:srcRect l="7979" t="5000" r="20212" b="35000"/>
          <a:stretch>
            <a:fillRect/>
          </a:stretch>
        </p:blipFill>
        <p:spPr bwMode="auto">
          <a:xfrm>
            <a:off x="4643438" y="1285860"/>
            <a:ext cx="2500330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http://www.finexfloors.de/images/drevesina/image014.jpg"/>
          <p:cNvPicPr/>
          <p:nvPr/>
        </p:nvPicPr>
        <p:blipFill>
          <a:blip r:embed="rId3"/>
          <a:srcRect l="72500" t="47222" r="5000" b="5555"/>
          <a:stretch>
            <a:fillRect/>
          </a:stretch>
        </p:blipFill>
        <p:spPr bwMode="auto">
          <a:xfrm>
            <a:off x="7286644" y="1214422"/>
            <a:ext cx="1285884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4857752" y="4643446"/>
            <a:ext cx="2063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>
                <a:solidFill>
                  <a:schemeClr val="accent6">
                    <a:lumMod val="50000"/>
                  </a:schemeClr>
                </a:solidFill>
              </a:rPr>
              <a:t>Крень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 и ложное ядро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29520" y="4643446"/>
            <a:ext cx="1063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Ложное ядро</a:t>
            </a:r>
            <a:endParaRPr lang="ru-RU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071539" y="1357298"/>
            <a:ext cx="28575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КРЕНЬ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 – резкое увеличение ширины поздней древесины в сжатой зоне хвойных пород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2976" y="4071942"/>
            <a:ext cx="23574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ЛОЖНОЕ ЯДРО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темное, не равномерно окрашенное ядро у </a:t>
            </a:r>
            <a:r>
              <a:rPr lang="ru-RU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безъядровых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пород ( бук, береза, ольха, клен и др.)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finexfloors.de/images/drevesina/image014.jpg"/>
          <p:cNvPicPr/>
          <p:nvPr/>
        </p:nvPicPr>
        <p:blipFill>
          <a:blip r:embed="rId2"/>
          <a:srcRect l="7500" t="50000" r="72500" b="5555"/>
          <a:stretch>
            <a:fillRect/>
          </a:stretch>
        </p:blipFill>
        <p:spPr bwMode="auto">
          <a:xfrm>
            <a:off x="7215206" y="1500174"/>
            <a:ext cx="135732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go2.imgsmail.ru/imgpreview?u=http%3A//les.novosibdom.ru/story/porok/porok%5Fsvilevatost.jpg&amp;mb=1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500174"/>
            <a:ext cx="2643206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857224" y="2000240"/>
            <a:ext cx="27146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СВИЛЕВАТОСТЬ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– беспорядочное расположение волокон древесины. Может быть путаная или волнистая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upload.wikimedia.org/wikipedia/commons/thumb/9/93/Resin_pocket_pinus_sylvestris_beentree.jpg/220px-Resin_pocket_pinus_sylvestris_beentre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428736"/>
            <a:ext cx="3786214" cy="3714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214414" y="2071678"/>
            <a:ext cx="16430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СМОЛЯНОЙ КАРМАШЕК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– полость внутри годичных слоев заполненная смолой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upload.wikimedia.org/wikipedia/commons/thumb/6/68/Closed_rind_gall_on_quercus_robur_beentree.jpg/220px-Closed_rind_gall_on_quercus_robur_beentre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14290"/>
            <a:ext cx="3595698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://upload.wikimedia.org/wikipedia/commons/thumb/2/24/Closed_rind_gall_on_robinia_pseudoacacia_beentree.jpg/220px-Closed_rind_gall_on_robinia_pseudoacacia_beentree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214686"/>
            <a:ext cx="3643338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929322" y="2786058"/>
            <a:ext cx="2714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accent6">
                    <a:lumMod val="50000"/>
                  </a:schemeClr>
                </a:solidFill>
              </a:rPr>
              <a:t>Заросшая прорость</a:t>
            </a:r>
            <a:endParaRPr lang="ru-RU" sz="1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00760" y="6072206"/>
            <a:ext cx="3143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accent6">
                    <a:lumMod val="50000"/>
                  </a:schemeClr>
                </a:solidFill>
              </a:rPr>
              <a:t>Открытая </a:t>
            </a:r>
            <a:r>
              <a:rPr lang="ru-RU" sz="1600" b="1" i="1" dirty="0" smtClean="0">
                <a:solidFill>
                  <a:schemeClr val="accent6">
                    <a:lumMod val="50000"/>
                  </a:schemeClr>
                </a:solidFill>
              </a:rPr>
              <a:t>прорость</a:t>
            </a:r>
            <a:endParaRPr lang="ru-RU" sz="1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663" y="1928802"/>
            <a:ext cx="24288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ПРОРОСТЬ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 - полость между годичными слоями заполненная остатками коры или омертвевшими тканями. Может быть открытая и заросшая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pload.wikimedia.org/wikipedia/commons/thumb/3/33/Betula_verrucosa_longitudinal_beentree.jpg/220px-Betula_verrucosa_longitudinal_beentree.jpg"/>
          <p:cNvPicPr/>
          <p:nvPr/>
        </p:nvPicPr>
        <p:blipFill>
          <a:blip r:embed="rId2"/>
          <a:srcRect l="4348" t="12245" b="12245"/>
          <a:stretch>
            <a:fillRect/>
          </a:stretch>
        </p:blipFill>
        <p:spPr bwMode="auto">
          <a:xfrm>
            <a:off x="5214942" y="1285860"/>
            <a:ext cx="3357586" cy="3714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928662" y="1571612"/>
            <a:ext cx="24288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ПАСЫНОК –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омертвевшая или отставшая в росте вторая вершина, проходящая под острым углом к оси ствола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pload.wikimedia.org/wikipedia/commons/thumb/1/18/Dual_pith_pinus_sylvestris_beentree.jpg/220px-Dual_pith_pinus_sylvestris_beentre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571612"/>
            <a:ext cx="3571900" cy="3429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000100" y="1643050"/>
            <a:ext cx="25717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ДВОЙНАЯ СЕРДЦЕВИНА –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наличие в сортименте двух сердцевин с самостоятельными системами годичных слоев, окруженные с периферии одной общей системой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finexfloors.de/images/drevesina/image014.jpg"/>
          <p:cNvPicPr/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30515" t="49390" r="53530" b="8333"/>
          <a:stretch>
            <a:fillRect/>
          </a:stretch>
        </p:blipFill>
        <p:spPr bwMode="auto">
          <a:xfrm>
            <a:off x="5572132" y="357166"/>
            <a:ext cx="2857520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http://www.finexfloors.de/images/drevesina/image014.jpg"/>
          <p:cNvPicPr/>
          <p:nvPr/>
        </p:nvPicPr>
        <p:blipFill>
          <a:blip r:embed="rId2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  <a:lum/>
          </a:blip>
          <a:srcRect l="50000" t="50000" r="30000" b="8333"/>
          <a:stretch>
            <a:fillRect/>
          </a:stretch>
        </p:blipFill>
        <p:spPr bwMode="auto">
          <a:xfrm>
            <a:off x="5572132" y="3500438"/>
            <a:ext cx="2928958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142976" y="1071546"/>
            <a:ext cx="264320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</a:rPr>
              <a:t>ЗАВИТОК –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 местное искривление годичных слоев под влиянием сучков или проростей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4071942"/>
            <a:ext cx="228601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ГЛАЗКИ –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следы от неразвившихся в побег спящих почек диаметром до 5мм</a:t>
            </a:r>
            <a:endParaRPr lang="ru-RU" sz="2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89</TotalTime>
  <Words>159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Справедливость</vt:lpstr>
      <vt:lpstr>Пороки строения древесины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Пороки строения древесины</dc:title>
  <dc:creator>мама</dc:creator>
  <cp:lastModifiedBy>мама</cp:lastModifiedBy>
  <cp:revision>12</cp:revision>
  <dcterms:created xsi:type="dcterms:W3CDTF">2012-04-17T11:08:44Z</dcterms:created>
  <dcterms:modified xsi:type="dcterms:W3CDTF">2012-04-17T12:38:42Z</dcterms:modified>
</cp:coreProperties>
</file>