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4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63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5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63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3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49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12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5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74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0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0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B9377-1B14-4394-9E7B-8CD32630E31A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5F1C1-E2E5-4221-BAAA-280626A38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#!/yandsearch?text=&#1095;&#1077;&#1083;&#1086;&#1074;&#1077;&#1082; &#1080; &#1082;&#1086;&#1089;&#1084;&#1086;&#1089; &#1082;&#1072;&#1088;&#1090;&#1080;&#1085;&#1082;&#1080; &#1072;&#1085;&#1080;&#1084;&#1072;&#1094;&#1080;&#1080;&amp;pos=27&amp;uinfo=sw-1349-sh-673-fw-1124-fh-467-pd-1&amp;rpt=simage&amp;img_url=http%3A%2F%2Fdl4.glitter-graphics.net%2Fpub%2F2562%2F2562124gle7ixkj6l.gif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gif"/><Relationship Id="rId2" Type="http://schemas.openxmlformats.org/officeDocument/2006/relationships/hyperlink" Target="http://images.yandex.ru/yandsearch?source=wiz&amp;img_url=http://img0.liveinternet.ru/images/attach/c/2/72/201/72201253_1300411247_Leonov_9119_1234963434_full.jpg&amp;uinfo=sw-1349-sh-673-fw-0-fh-467-pd-1&amp;text=%D1%87%D0%B5%D0%BB%D0%BE%D0%B2%D0%B5%D0%BA%20%D0%B8%20%D0%BA%D0%BE%D1%81%D0%BC%D0%BE%D1%81%20%D0%BA%D0%B0%D1%80%D1%82%D0%B8%D0%BD%D0%BA%D0%B8&amp;noreask=1&amp;pos=0&amp;lr=2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#!/yandsearch?text=&#1095;&#1077;&#1083;&#1086;&#1074;&#1077;&#1082; &#1080; &#1082;&#1086;&#1089;&#1084;&#1086;&#1089; &#1082;&#1072;&#1088;&#1090;&#1080;&#1085;&#1082;&#1080; &#1072;&#1085;&#1080;&#1084;&#1072;&#1094;&#1080;&#1080;&amp;pos=23&amp;uinfo=sw-1349-sh-673-fw-1124-fh-467-pd-1&amp;rpt=simage&amp;img_url=http%3A%2F%2Fs7.rimg.info%2F3922283f831ce9eea026c78f4138fe8e.gif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source=wiz&amp;img_url=http://artsemble.ru/pix/kosmos/27/3.jpg&amp;uinfo=sw-1349-sh-673-fw-1124-fh-467-pd-1&amp;p=1&amp;text=%D1%87%D0%B5%D0%BB%D0%BE%D0%B2%D0%B5%D0%BA%20%D0%B8%20%D0%BA%D0%BE%D1%81%D0%BC%D0%BE%D1%81%20%D0%BA%D0%B0%D1%80%D1%82%D0%B8%D0%BD%D0%BA%D0%B8&amp;noreask=1&amp;pos=37&amp;rpt=simage&amp;lr=2" TargetMode="External"/><Relationship Id="rId9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source=wiz&amp;img_url=http://upload.wikimedia.org/wikipedia/commons/thumb/d/df/Vostok_spacecraft.jpg/796px-Vostok_spacecraft.jpg&amp;uinfo=sw-1349-sh-673-fw-0-fh-467-pd-1&amp;text=%D0%BA%D0%BE%D1%81%D0%BC%D0%B8%D1%87%D0%B5%D1%81%D0%BA%D0%B8%D0%B9%20%D0%BA%D0%BE%D1%80%D0%B0%D0%B1%D0%BB%D1%8C%20%D0%B2%D0%BE%D1%81%D1%82%D0%BE%D0%BA&amp;noreask=1&amp;pos=0&amp;lr=2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hyperlink" Target="http://images.yandex.ru/#!/yandsearch?source=wiz&amp;uinfo=sw-1349-sh-673-fw-1124-fh-467-pd-1&amp;p=1&amp;text=&#1082;&#1086;&#1089;&#1084;&#1086;&#1089; &#1072;&#1085;&#1080;&#1084;&#1072;&#1096;&#1082;&#1080; &#1082;&#1072;&#1088;&#1090;&#1080;&#1085;&#1082;&#1080;&amp;noreask=1&amp;pos=43&amp;rpt=simage&amp;lr=2&amp;img_url=http%3A%2F%2Fs7.rimg.info%2F3922283f831ce9eea026c78f4138fe8e.gi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A%D0%BE%D1%81%D0%BC%D0%B8%D1%87%D0%B5%D1%81%D0%BA%D0%B8%D0%B5%20%D1%80%D0%B0%D0%BA%D0%B5%D1%82%D1%8B%20%D0%A0%D0%BE%D1%81%D1%81%D0%B8%D0%B8&amp;img_url=http%3A%2F%2Fpics.top.rbc.ru%2Ftop_pics%2Funiora%2F05%2F1341389785_0205.100x80.jpeg&amp;pos=59&amp;uinfo=sw-1349-sh-673-fw-1124-fh-467-pd-1&amp;rpt=simage" TargetMode="External"/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hyperlink" Target="http://images.yandex.ru/yandsearch?source=wiz&amp;img_url=http://www.newseventsturin.net/wp-content/uploads/2011/12/russia-italia-cosmos-300x224.jpg&amp;uinfo=sw-1349-sh-673-fw-0-fh-467-pd-1&amp;text=%D0%BA%D0%BE%D1%81%D0%BC%D0%B8%D1%87%D0%B5%D1%81%D0%BA%D0%B8%D0%B5%20%D0%BA%D0%BE%D1%80%D0%B0%D0%B1%D0%BB%D0%B8%20%D0%BA%D0%B0%D1%80%D1%82%D0%B8%D0%BD%D0%BA%D0%B8&amp;noreask=1&amp;pos=0&amp;lr=2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E%D1%81%D0%BC%D0%B8%D1%87%D0%B5%D1%81%D0%BA%D0%B8%D0%B5%20%D1%80%D0%B0%D0%BA%D0%B5%D1%82%D1%8B%20%D0%A0%D0%BE%D1%81%D1%81%D0%B8%D0%B8&amp;img_url=http%3A%2F%2Fnewsimg.bbc.co.uk%2Fmedia%2Fimages%2F45632000%2Fjpg%2F_45632179_space_300.jpg&amp;pos=18&amp;uinfo=sw-1349-sh-673-fw-0-fh-467-pd-1&amp;rpt=simage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images.yandex.ru/yandsearch?source=wiz&amp;img_url=http://img.lenta.ru/news/2010/02/04/moon/picture.jpg&amp;uinfo=sw-1349-sh-673-fw-0-fh-467-pd-1&amp;text=%D0%BA%D0%BE%D1%80%D0%B0%D0%B1%D0%BB%D1%8C%20%D1%81%D0%BE%D1%8E%D0%B7&amp;noreask=1&amp;pos=2&amp;lr=2&amp;rpt=simage" TargetMode="External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yandex.ru/yandsearch?text=%D0%BC%D0%B5%D0%B6%D0%BF%D0%BB%D0%B0%D0%BD%D0%B5%D1%82%D0%BD%D0%B0%D1%8F%20%D1%81%D1%82%D0%B0%D0%BD%D1%86%D0%B8%D1%8F&amp;img_url=http%3A%2F%2Fwww.proza.ru%2Fpics%2F2012%2F07%2F11%2F1726.jpg&amp;pos=21&amp;uinfo=sw-1349-sh-673-fw-0-fh-467-pd-1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text=%D0%BD%D0%B0%D1%88%D0%B0%20%D0%BF%D0%BB%D0%B0%D0%BD%D0%B5%D1%82%D0%B0%20%D0%97%D0%B5%D0%BC%D0%BB%D1%8F%20%D0%BA%D0%B0%D1%80%D1%82%D0%B8%D0%BD%D0%BA%D0%B8&amp;img_url=http://img.narodna.pravda.com.ua/images/doc/e/8/e8fa5-12143109480001.jpg&amp;pos=2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img11.nnm.ru/0/e/1/7/3/d4ac9a7706707be39267d413de0.jpg&amp;uinfo=sw-1349-sh-673-fw-0-fh-467-pd-1&amp;text=%D1%86%D0%B8%D0%BE%D0%BB%D0%BA%D0%BE%D0%B2%D1%81%D0%BA%D0%B8%D0%B9%20%D1%84%D0%BE%D1%82%D0%BE&amp;noreask=1&amp;pos=4&amp;lr=2&amp;rpt=simage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source=wiz&amp;img_url=http://www.artsides.ru/big/item_4884.jpg&amp;uinfo=sw-1349-sh-673-fw-0-fh-467-pd-1&amp;text=%D0%BA%D0%B0%D1%80%D1%82%D0%B8%D0%BD%D0%BA%D0%B8%20%D1%80%D0%B0%D0%BA%D0%B5%D1%82%D0%B0%20%D0%B2%20%D0%BA%D0%BE%D1%81%D0%BC%D0%BE%D1%81%D0%B5&amp;noreask=1&amp;pos=1&amp;lr=2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img_url=http://pics.kouzdra.ru/v2.jpg&amp;uinfo=sw-1349-sh-673-fw-0-fh-467-pd-1&amp;text=%D0%BA%D0%B0%D1%80%D1%82%D0%B8%D0%BD%D0%BA%D0%B8%20%D1%80%D0%B0%D0%BA%D0%B5%D1%82%D0%B0%20%D0%B2%20%D0%BA%D0%BE%D1%81%D0%BC%D0%BE%D1%81%D0%B5&amp;noreask=1&amp;pos=3&amp;lr=2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hyperlink" Target="http://images.yandex.ru/#!/yandsearch?p=1&amp;text=&#1088;&#1072;&#1082;&#1077;&#1090;&#1072; &#1072;&#1085;&#1080;&#1084;&#1072;&#1094;&#1080;&#1103;&amp;pos=31&amp;uinfo=sw-1349-sh-673-fw-1124-fh-467-pd-1&amp;rpt=simage&amp;img_url=http%3A%2F%2Fwww.the-art-of-web.com%2Fimages%2Frocket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2.jpeg"/><Relationship Id="rId2" Type="http://schemas.openxmlformats.org/officeDocument/2006/relationships/hyperlink" Target="http://images.yandex.ru/#!/yandsearch?text=&#1088;&#1072;&#1082;&#1077;&#1090;&#1072; &#1072;&#1085;&#1080;&#1084;&#1072;&#1094;&#1080;&#1103;&amp;pos=17&amp;uinfo=sw-1349-sh-673-fw-1124-fh-467-pd-1&amp;rpt=simage&amp;img_url=http%3A%2F%2Fwww.animationbuddy.com%2FAnimation%2FTransportation%2FRockets_and_Shuttles%2FLarge_rocket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1%80%D0%B0%D0%BA%D0%B5%D1%82%D0%B0%20%D0%B8%20%D0%BA%D0%BE%D1%81%D0%BC%D0%BE%D1%81&amp;img_url=http://topwar.ru/uploads/posts/2010-12/1291895280__44936970_proton_b.jpg&amp;pos=2&amp;uinfo=sw-1349-sh-673-fw-1124-fh-467-pd-1&amp;rpt=simage" TargetMode="External"/><Relationship Id="rId5" Type="http://schemas.openxmlformats.org/officeDocument/2006/relationships/image" Target="../media/image11.gif"/><Relationship Id="rId4" Type="http://schemas.openxmlformats.org/officeDocument/2006/relationships/hyperlink" Target="http://images.yandex.ru/#!/yandsearch?text=&#1088;&#1072;&#1082;&#1077;&#1090;&#1072; &#1072;&#1085;&#1080;&#1084;&#1072;&#1094;&#1080;&#1103;&amp;pos=23&amp;uinfo=sw-1349-sh-673-fw-1124-fh-467-pd-1&amp;rpt=simage&amp;img_url=http%3A%2F%2Fs01.yapfiles.ru%2Ffiles%2F379939%2Fpic6204.gi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#!/yandsearch?text=&#1088;&#1072;&#1082;&#1077;&#1090;&#1072; &#1072;&#1085;&#1080;&#1084;&#1072;&#1094;&#1080;&#1103;&amp;pos=6&amp;uinfo=sw-1349-sh-673-fw-1124-fh-467-pd-1&amp;rpt=simage&amp;img_url=http%3A%2F%2Fwww.maplewood.k12.oh.us%2FMiddleSchool%2Fimages%2Frocket2.gif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gif"/><Relationship Id="rId2" Type="http://schemas.openxmlformats.org/officeDocument/2006/relationships/hyperlink" Target="http://images.yandex.ru/yandsearch?text=%D0%BA%D0%BE%D1%81%D0%BC%D0%BE%D0%B4%D1%80%D0%BE%D0%BC%20%D0%B1%D0%B0%D0%B9%D0%BA%D0%BE%D0%BD%D1%83%D1%80&amp;img_url=http://www.calend.ru/img/content_events/i5/5885.jpg&amp;pos=2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#!/yandsearch?text=&#1088;&#1072;&#1082;&#1077;&#1090;&#1072; &#1072;&#1085;&#1080;&#1084;&#1072;&#1094;&#1080;&#1103;&amp;pos=3&amp;uinfo=sw-1349-sh-673-fw-1124-fh-467-pd-1&amp;rpt=simage&amp;img_url=http%3A%2F%2Fs2.rimg.info%2Fc0db30f07c06068d82ae5fe9224ee68d.gif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text=%D0%BA%D0%BE%D1%81%D0%BC%D0%BE%D0%B4%D1%80%D0%BE%D0%BC%20%D0%BF%D0%BB%D0%B5%D1%81%D0%B5%D1%86%D0%BA&amp;img_url=http://omsk.rfn.ru/p/m_10923407.gif&amp;pos=5&amp;uinfo=sw-1349-sh-673-fw-1124-fh-467-pd-1&amp;rpt=simage" TargetMode="External"/><Relationship Id="rId9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E%D1%81%D0%BC%D0%BE%D0%B4%D1%80%D0%BE%D0%BC%20%D1%84%D0%BE%D1%82%D0%BE&amp;img_url=http://img.rg.ru/img/content/53/56/05/78578_50x50.jpg&amp;pos=4&amp;uinfo=sw-1349-sh-673-fw-1124-fh-467-pd-1&amp;rpt=simage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mages.yandex.ru/yandsearch?text=%D1%80%D0%B0%D0%BA%D0%B5%D1%82%D0%B0%20%D0%B0%D0%BD%D0%B8%D0%BC%D0%B0%D1%86%D0%B8%D1%8F&amp;img_url=http://img-fotki.yandex.ru/get/4702/vadimsukhorukov.2/0_5412f_b56af6cc_XL&amp;pos=13&amp;uinfo=sw-1349-sh-673-fw-0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E%D1%81%D0%BC%D0%BE%D0%B4%D1%80%D0%BE%D0%BC%20%D1%84%D0%BE%D1%82%D0%BE&amp;img_url=http://img.nr2.ru/pict/arts1/32/29/322952.jpg&amp;pos=3&amp;uinfo=sw-1349-sh-673-fw-1124-fh-467-pd-1&amp;rpt=simage" TargetMode="External"/><Relationship Id="rId5" Type="http://schemas.openxmlformats.org/officeDocument/2006/relationships/image" Target="../media/image18.gif"/><Relationship Id="rId4" Type="http://schemas.openxmlformats.org/officeDocument/2006/relationships/hyperlink" Target="http://images.yandex.ru/#!/yandsearch?p=4&amp;text=&#1088;&#1072;&#1082;&#1077;&#1090;&#1072; &#1072;&#1085;&#1080;&#1084;&#1072;&#1094;&#1080;&#1103;&amp;pos=138&amp;uinfo=sw-1349-sh-673-fw-1124-fh-467-pd-1&amp;rpt=simage&amp;img_url=http%3A%2F%2Fs7.rimg.info%2F25c6592c00b46147884355669c1a4e05.gif" TargetMode="External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images.yandex.ru/yandsearch?source=wiz&amp;img_url=http://www.pravmir.ru/wp-content/uploads/2011/04/news_14682_1.jpg&amp;uinfo=sw-1349-sh-673-fw-0-fh-467-pd-1&amp;text=%D0%BA%D0%BE%D1%81%D0%BC%D0%BE%D0%BD%D0%B0%D0%B2%D1%82%D1%8B%20%D0%BA%D0%B0%D1%80%D1%82%D0%B8%D0%BD%D0%BA%D0%B8&amp;noreask=1&amp;pos=7&amp;lr=2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naberchelny.ru/sitecontent/uploads/naberchelny_ru/kosmonavtika/otkrytka-8.jpg&amp;uinfo=sw-1349-sh-673-fw-1124-fh-467-pd-1&amp;p=2&amp;text=%D0%BA%D0%BE%D1%81%D0%BC%D0%BE%D0%BD%D0%B0%D0%B2%D1%82%D1%8B%20%D0%BA%D0%B0%D1%80%D1%82%D0%B8%D0%BD%D0%BA%D0%B8&amp;noreask=1&amp;pos=76&amp;rpt=simage&amp;lr=2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source=wiz&amp;img_url=http://www.bezformata.ru/content/Images/000/002/005/image2005566.jpg&amp;uinfo=sw-1349-sh-673-fw-1124-fh-467-pd-1&amp;p=2&amp;text=%D0%BA%D0%BE%D1%81%D0%BC%D0%BE%D0%BD%D0%B0%D0%B2%D1%82%D1%8B%20%D0%BA%D0%B0%D1%80%D1%82%D0%B8%D0%BD%D0%BA%D0%B8&amp;noreask=1&amp;pos=66&amp;rpt=simage&amp;lr=2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img_url=http://tainy.net/wp-content/uploads/2010/06/605d7531543541b8fdc568bfee9_prev-570x560.jpg&amp;uinfo=sw-1349-sh-673-fw-1124-fh-467-pd-1&amp;p=2&amp;text=%D0%BA%D0%BE%D1%81%D0%BC%D0%BE%D0%BD%D0%B0%D0%B2%D1%82%D1%8B%20%D0%BA%D0%B0%D1%80%D1%82%D0%B8%D0%BD%D0%BA%D0%B8&amp;noreask=1&amp;pos=61&amp;rpt=simage&amp;lr=2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images.yandex.ru/yandsearch?source=wiz&amp;img_url=http://www.zateevo.ru/userfiles/image/Cosmos/Leonov_kartini/cshelovek_nad_planetoy.jpg&amp;uinfo=sw-1349-sh-673-fw-1124-fh-467-pd-1&amp;p=1&amp;text=%D0%BA%D0%BE%D1%81%D0%BC%D0%BE%D0%BD%D0%B0%D0%B2%D1%82%D1%8B%20%D0%BA%D0%B0%D1%80%D1%82%D0%B8%D0%BD%D0%BA%D0%B8&amp;noreask=1&amp;pos=57&amp;rpt=simage&amp;lr=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www.nasa.gov/images/content/235791main_image_1098_946-710.jpg&amp;uinfo=sw-1349-sh-673-fw-1124-fh-467-pd-1&amp;p=2&amp;text=%D0%BA%D0%BE%D1%81%D0%BC%D0%BE%D0%BD%D0%B0%D0%B2%D1%82%D1%8B%20%D0%BA%D0%B0%D1%80%D1%82%D0%B8%D0%BD%D0%BA%D0%B8&amp;noreask=1&amp;pos=78&amp;rpt=simage&amp;lr=2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source=wiz&amp;img_url=http://img.beta.rian.ru/images/20053/28/200532831.jpg&amp;uinfo=sw-1349-sh-673-fw-1124-fh-467-pd-1&amp;p=2&amp;text=%D0%BA%D0%BE%D1%81%D0%BC%D0%BE%D0%BD%D0%B0%D0%B2%D1%82%D1%8B%20%D0%BA%D0%B0%D1%80%D1%82%D0%B8%D0%BD%D0%BA%D0%B8&amp;noreask=1&amp;pos=72&amp;rpt=simage&amp;lr=2" TargetMode="External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text=%D0%BA%D0%BE%D1%81%D0%BC%D0%BE%D0%BD%D0%B0%D0%B2%D1%82%20%D0%90%D0%BB%D0%B5%D0%BA%D1%81%D0%B5%D0%B9%20%D0%9B%D0%B5%D0%BE%D0%BD%D0%BE%D0%B2&amp;img_url=http://pda.fedpress.ru/sites/fedpress/files/imagecache/rss_preview_240x210/ryabowall/news/leonov.jpeg&amp;pos=19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source=wiz&amp;img_url=http://www.tv5.org/cms/userdata/c_bloc/21/21285/200_21285_vignette_0aav.jpg&amp;uinfo=sw-1349-sh-673-fw-0-fh-467-pd-1&amp;text=%D0%BF%D0%B5%D1%80%D0%B2%D0%B0%D1%8F%20%D0%B6%D0%B5%D0%BD%D1%89%D0%B8%D0%BD%D0%B0-%D0%BA%D0%BE%D1%81%D0%BC%D0%BE%D0%BD%D0%B0%D0%B2%D1%82&amp;noreask=1&amp;pos=16&amp;lr=2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3321" y="1402230"/>
            <a:ext cx="41190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Человек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и космос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1183" y="2852936"/>
            <a:ext cx="3972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Рожкова Лидия Николаевна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оспитатель 	ГБДОУ№58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Санкт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Петербурга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im8-tub-ru.yandex.net/i?id=503515145-6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45188"/>
            <a:ext cx="2448272" cy="22801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0-tub-ru.yandex.net/i?id=169403844-1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096" y="4245189"/>
            <a:ext cx="2509962" cy="235654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razyhorseatvlighting.com/siteimages/aliens%20(28)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" y="80361"/>
            <a:ext cx="1994506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loadding.ru/uploads/posts/2009-01/1232671678_nature-39.gif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044" y="337707"/>
            <a:ext cx="2286000" cy="248454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08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2-tub-ru.yandex.net/i?id=94044106-0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02" y="1126195"/>
            <a:ext cx="3591126" cy="372709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2262808"/>
            <a:ext cx="41936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Восток – первый</a:t>
            </a:r>
          </a:p>
          <a:p>
            <a:r>
              <a:rPr lang="ru-RU" sz="3200" b="1" dirty="0" smtClean="0"/>
              <a:t> космический корабль</a:t>
            </a:r>
            <a:endParaRPr lang="ru-RU" sz="3200" b="1" dirty="0"/>
          </a:p>
        </p:txBody>
      </p:sp>
      <p:pic>
        <p:nvPicPr>
          <p:cNvPr id="4100" name="Picture 4" descr="http://www.crazyhorseatvlighting.com/siteimages/aliens%20(28)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33056"/>
            <a:ext cx="2044452" cy="287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63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6-tub-ru.yandex.net/i?id=56040071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4951"/>
            <a:ext cx="2162175" cy="23762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4-tub-ru.yandex.net/i?id=321016814-5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1096"/>
            <a:ext cx="1905000" cy="239011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5703" y="2996952"/>
            <a:ext cx="4822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ДРУГИЕ КОСМИЧЕСКИЕ</a:t>
            </a:r>
          </a:p>
          <a:p>
            <a:r>
              <a:rPr lang="ru-RU" sz="3600" b="1" i="1" dirty="0" smtClean="0"/>
              <a:t>КОРАБЛИ</a:t>
            </a:r>
            <a:endParaRPr lang="ru-RU" sz="3600" b="1" i="1" dirty="0"/>
          </a:p>
        </p:txBody>
      </p:sp>
      <p:pic>
        <p:nvPicPr>
          <p:cNvPr id="1026" name="Picture 2" descr="http://im3-tub-ru.yandex.net/i?id=52300341-4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2304256" cy="236485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8-tub-ru.yandex.net/i?id=419004227-01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197280"/>
            <a:ext cx="2121024" cy="246066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38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3573016"/>
            <a:ext cx="849514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Межпланетная станция –это космический аппарат, </a:t>
            </a:r>
          </a:p>
          <a:p>
            <a:r>
              <a:rPr lang="ru-RU" sz="2400" b="1" dirty="0" smtClean="0"/>
              <a:t>Который нужен для изучения межпланетного</a:t>
            </a:r>
          </a:p>
          <a:p>
            <a:r>
              <a:rPr lang="ru-RU" sz="2400" b="1" dirty="0" smtClean="0"/>
              <a:t>Космического пространств, Луны и планет. На его</a:t>
            </a:r>
          </a:p>
          <a:p>
            <a:r>
              <a:rPr lang="ru-RU" sz="2400" b="1" dirty="0" smtClean="0"/>
              <a:t> борту устанавливается научная аппаратура. С её</a:t>
            </a:r>
          </a:p>
          <a:p>
            <a:r>
              <a:rPr lang="ru-RU" sz="2400" b="1" dirty="0" smtClean="0"/>
              <a:t>Помощью космонавты фотографируют космические объекты</a:t>
            </a:r>
          </a:p>
          <a:p>
            <a:r>
              <a:rPr lang="ru-RU" sz="2400" b="1" dirty="0" smtClean="0"/>
              <a:t>И проводят различные измерения. Результаты передаются со</a:t>
            </a:r>
          </a:p>
          <a:p>
            <a:r>
              <a:rPr lang="ru-RU" sz="2400" b="1" dirty="0" smtClean="0"/>
              <a:t>Станции на Землю.</a:t>
            </a:r>
            <a:endParaRPr lang="ru-RU" sz="2400" b="1" dirty="0"/>
          </a:p>
        </p:txBody>
      </p:sp>
      <p:pic>
        <p:nvPicPr>
          <p:cNvPr id="2050" name="Picture 2" descr="http://im2-tub-ru.yandex.net/i?id=283249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328592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14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3-tub-ru.yandex.net/i?id=128865421-2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2448272" cy="22676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692696"/>
            <a:ext cx="54416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 наша планета – Земля. Она-наш дом во</a:t>
            </a:r>
          </a:p>
          <a:p>
            <a:r>
              <a:rPr lang="ru-RU" dirty="0" smtClean="0"/>
              <a:t> Вселенной. Нашу планету окружает огромное</a:t>
            </a:r>
          </a:p>
          <a:p>
            <a:r>
              <a:rPr lang="ru-RU" dirty="0" smtClean="0"/>
              <a:t>Пространство без конца и края и называется оно</a:t>
            </a:r>
          </a:p>
          <a:p>
            <a:r>
              <a:rPr lang="ru-RU" dirty="0" smtClean="0"/>
              <a:t>Космос. Люди его изучают в телескоп с Земли.</a:t>
            </a:r>
          </a:p>
          <a:p>
            <a:r>
              <a:rPr lang="ru-RU" dirty="0"/>
              <a:t> </a:t>
            </a:r>
            <a:r>
              <a:rPr lang="ru-RU" dirty="0" smtClean="0"/>
              <a:t>Но трудно так его изучать. Люди долго не знали,</a:t>
            </a:r>
          </a:p>
          <a:p>
            <a:r>
              <a:rPr lang="ru-RU" dirty="0"/>
              <a:t>к</a:t>
            </a:r>
            <a:r>
              <a:rPr lang="ru-RU" dirty="0" smtClean="0"/>
              <a:t>ак это сделать, пока замечательный русский учёный</a:t>
            </a:r>
          </a:p>
          <a:p>
            <a:r>
              <a:rPr lang="ru-RU" dirty="0" smtClean="0"/>
              <a:t>Циолковский К.Э. не изобрёл летательный аппарат-</a:t>
            </a:r>
          </a:p>
          <a:p>
            <a:r>
              <a:rPr lang="ru-RU" dirty="0"/>
              <a:t>р</a:t>
            </a:r>
            <a:r>
              <a:rPr lang="ru-RU" dirty="0" smtClean="0"/>
              <a:t>акету.</a:t>
            </a:r>
            <a:endParaRPr lang="ru-RU" dirty="0"/>
          </a:p>
        </p:txBody>
      </p:sp>
      <p:pic>
        <p:nvPicPr>
          <p:cNvPr id="2052" name="Picture 4" descr="http://im8-tub-ru.yandex.net/i?id=511421482-6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5024"/>
            <a:ext cx="2985120" cy="27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3-tub-ru.yandex.net/i?id=58115955-7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7" y="3614146"/>
            <a:ext cx="3600400" cy="285865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92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104" y="205189"/>
            <a:ext cx="1964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Ракета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16016" y="1196751"/>
            <a:ext cx="37657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У неё нет паруса,</a:t>
            </a:r>
          </a:p>
          <a:p>
            <a:r>
              <a:rPr lang="ru-RU" sz="2400" b="1" i="1" dirty="0" smtClean="0"/>
              <a:t>Хоть корабль это –</a:t>
            </a:r>
          </a:p>
          <a:p>
            <a:r>
              <a:rPr lang="ru-RU" sz="2400" b="1" i="1" dirty="0" smtClean="0"/>
              <a:t>Кораблём космическим</a:t>
            </a:r>
          </a:p>
          <a:p>
            <a:r>
              <a:rPr lang="ru-RU" sz="2400" b="1" i="1" dirty="0" smtClean="0"/>
              <a:t>Все зовут ракету.</a:t>
            </a:r>
          </a:p>
          <a:p>
            <a:r>
              <a:rPr lang="ru-RU" sz="2400" b="1" i="1" dirty="0" smtClean="0"/>
              <a:t>Она, как Змей Горыныч,</a:t>
            </a:r>
          </a:p>
          <a:p>
            <a:r>
              <a:rPr lang="ru-RU" sz="2400" b="1" i="1" dirty="0" smtClean="0"/>
              <a:t>Извергает пламя.</a:t>
            </a:r>
          </a:p>
          <a:p>
            <a:r>
              <a:rPr lang="ru-RU" sz="2400" b="1" i="1" dirty="0" smtClean="0"/>
              <a:t>И вот уж, посмотрите –</a:t>
            </a:r>
          </a:p>
          <a:p>
            <a:r>
              <a:rPr lang="ru-RU" sz="2400" b="1" i="1" dirty="0" smtClean="0"/>
              <a:t>Высоко над нами.</a:t>
            </a:r>
          </a:p>
          <a:p>
            <a:r>
              <a:rPr lang="ru-RU" sz="2400" b="1" i="1" dirty="0" smtClean="0"/>
              <a:t>Под грозный шум и рокот</a:t>
            </a:r>
          </a:p>
          <a:p>
            <a:r>
              <a:rPr lang="ru-RU" sz="2400" b="1" i="1" dirty="0" smtClean="0"/>
              <a:t>Ракета полетела,</a:t>
            </a:r>
          </a:p>
          <a:p>
            <a:r>
              <a:rPr lang="ru-RU" sz="2400" b="1" i="1" dirty="0" smtClean="0"/>
              <a:t>Везёт к звезде далёкой</a:t>
            </a:r>
          </a:p>
          <a:p>
            <a:r>
              <a:rPr lang="ru-RU" sz="2400" b="1" i="1" dirty="0" smtClean="0"/>
              <a:t>Космонавтов смелых!</a:t>
            </a:r>
            <a:endParaRPr lang="ru-RU" sz="2400" b="1" i="1" dirty="0"/>
          </a:p>
        </p:txBody>
      </p:sp>
      <p:pic>
        <p:nvPicPr>
          <p:cNvPr id="3074" name="Picture 2" descr="http://im5-tub-ru.yandex.net/i?id=13663139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592288" cy="265288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oftdroid.net/sites/default/files/resize/remote/1e499e43d4b6b53e804f38b92aa032c0-92x215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42823"/>
            <a:ext cx="1158230" cy="247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37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558486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Ракета – летательный аппарат или</a:t>
            </a:r>
          </a:p>
          <a:p>
            <a:r>
              <a:rPr lang="ru-RU" sz="2800" b="1" dirty="0" smtClean="0"/>
              <a:t> космический корабль,</a:t>
            </a:r>
          </a:p>
          <a:p>
            <a:r>
              <a:rPr lang="ru-RU" sz="2800" b="1" dirty="0"/>
              <a:t>к</a:t>
            </a:r>
            <a:r>
              <a:rPr lang="ru-RU" sz="2800" b="1" dirty="0" smtClean="0"/>
              <a:t>оторый доставляет космонавтов </a:t>
            </a:r>
          </a:p>
          <a:p>
            <a:r>
              <a:rPr lang="ru-RU" sz="2800" b="1" dirty="0" smtClean="0"/>
              <a:t> и грузы в космос.</a:t>
            </a:r>
          </a:p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4099" name="Picture 3" descr="http://www.quigif.com/images_gifs/transport/fusees/fusees%20(15)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882"/>
            <a:ext cx="245745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mms.mts.ru:8080/datas/000/087/87708_thum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2" y="2778435"/>
            <a:ext cx="3048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im2-tub-ru.yandex.net/i?id=176232334-1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52936"/>
            <a:ext cx="3312368" cy="36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90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53506"/>
            <a:ext cx="2540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Космодром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07129" y="1196752"/>
            <a:ext cx="64200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 территория для запуска космических</a:t>
            </a:r>
          </a:p>
          <a:p>
            <a:r>
              <a:rPr lang="ru-RU" sz="2400" b="1" dirty="0" smtClean="0"/>
              <a:t> кораблей. Их строят на большом расстоянии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т городов, сёл и деревень. Это очень дорогая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  сложная работа. У нас два космодрома:</a:t>
            </a:r>
          </a:p>
          <a:p>
            <a:r>
              <a:rPr lang="ru-RU" sz="2400" b="1" dirty="0" smtClean="0"/>
              <a:t>Байконур и Плесецк.</a:t>
            </a:r>
            <a:endParaRPr lang="ru-RU" sz="2400" b="1" dirty="0"/>
          </a:p>
        </p:txBody>
      </p:sp>
      <p:pic>
        <p:nvPicPr>
          <p:cNvPr id="5122" name="Picture 2" descr="http://im2-tub-ru.yandex.net/i?id=76096686-1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35744"/>
            <a:ext cx="2736304" cy="33896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2-tub-ru.yandex.net/i?id=2437848-6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35744"/>
            <a:ext cx="2808312" cy="33896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andypaper.narod.ru/rocketplan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088" y="309983"/>
            <a:ext cx="1266825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ksd.org/schools/elementary/mcp/Home/images1/rocket.gif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3783"/>
            <a:ext cx="1228725" cy="81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93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212215"/>
            <a:ext cx="32711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КОСМОДРОМ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16454" y="1268759"/>
            <a:ext cx="3831370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Хотите знать про космодром?</a:t>
            </a:r>
          </a:p>
          <a:p>
            <a:r>
              <a:rPr lang="ru-RU" sz="2000" i="1" dirty="0" smtClean="0"/>
              <a:t>Скажу вам по секрету:</a:t>
            </a:r>
          </a:p>
          <a:p>
            <a:r>
              <a:rPr lang="ru-RU" sz="2000" i="1" dirty="0" smtClean="0"/>
              <a:t>Стоит большой в пустыне дом,</a:t>
            </a:r>
          </a:p>
          <a:p>
            <a:r>
              <a:rPr lang="ru-RU" sz="2000" i="1" dirty="0" smtClean="0"/>
              <a:t>Внутри него -  ракета!</a:t>
            </a:r>
          </a:p>
          <a:p>
            <a:r>
              <a:rPr lang="ru-RU" sz="2000" i="1" dirty="0" smtClean="0"/>
              <a:t>В ней каждый винтик, автомат</a:t>
            </a:r>
          </a:p>
          <a:p>
            <a:r>
              <a:rPr lang="ru-RU" sz="2000" i="1" dirty="0" smtClean="0"/>
              <a:t>По многу раз проверен,</a:t>
            </a:r>
          </a:p>
          <a:p>
            <a:r>
              <a:rPr lang="ru-RU" sz="2000" i="1" dirty="0" smtClean="0"/>
              <a:t>Чтобы в полёте космонавт</a:t>
            </a:r>
          </a:p>
          <a:p>
            <a:r>
              <a:rPr lang="ru-RU" sz="2000" i="1" dirty="0" smtClean="0"/>
              <a:t>Был в технике уверен.</a:t>
            </a:r>
          </a:p>
          <a:p>
            <a:r>
              <a:rPr lang="ru-RU" sz="2000" i="1" dirty="0" smtClean="0"/>
              <a:t>«10. 9. 8… 3…» –</a:t>
            </a:r>
          </a:p>
          <a:p>
            <a:r>
              <a:rPr lang="ru-RU" sz="2000" i="1" dirty="0" smtClean="0"/>
              <a:t>И вверх пошла ракета.</a:t>
            </a:r>
          </a:p>
          <a:p>
            <a:r>
              <a:rPr lang="ru-RU" sz="2000" i="1" dirty="0" smtClean="0"/>
              <a:t>Теперь она уж, посмотри,</a:t>
            </a:r>
          </a:p>
          <a:p>
            <a:r>
              <a:rPr lang="ru-RU" sz="2000" i="1" dirty="0" smtClean="0"/>
              <a:t>В бездомном небе где-то.</a:t>
            </a:r>
          </a:p>
          <a:p>
            <a:r>
              <a:rPr lang="ru-RU" sz="2000" i="1" dirty="0" smtClean="0"/>
              <a:t>А наутро лишь компот</a:t>
            </a:r>
          </a:p>
          <a:p>
            <a:r>
              <a:rPr lang="ru-RU" sz="2000" i="1" dirty="0" smtClean="0"/>
              <a:t>Мы допьём с тобою,</a:t>
            </a:r>
          </a:p>
          <a:p>
            <a:r>
              <a:rPr lang="ru-RU" sz="2000" i="1" dirty="0" smtClean="0"/>
              <a:t>Вдруг объявят: «Звездолёт</a:t>
            </a:r>
          </a:p>
          <a:p>
            <a:r>
              <a:rPr lang="ru-RU" sz="2000" i="1" dirty="0" smtClean="0"/>
              <a:t>Ввысь ведут герои»!</a:t>
            </a:r>
          </a:p>
          <a:p>
            <a:endParaRPr lang="ru-RU" sz="2000" i="1" dirty="0" smtClean="0"/>
          </a:p>
          <a:p>
            <a:endParaRPr lang="ru-RU" sz="2000" i="1" dirty="0"/>
          </a:p>
        </p:txBody>
      </p:sp>
      <p:pic>
        <p:nvPicPr>
          <p:cNvPr id="6146" name="Picture 2" descr="http://im5-tub-ru.yandex.net/i?id=159590932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2160238" cy="23762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gifss.com/espacio/astronautas/astronautas-02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149" y="332656"/>
            <a:ext cx="1936794" cy="198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2-tub-ru.yandex.net/i?id=392319835-4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422" y="3717032"/>
            <a:ext cx="2232248" cy="266429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7-tub-ru.yandex.net/i?id=12813508-18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6" y="3717032"/>
            <a:ext cx="2212639" cy="266429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60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4-tub-ru.yandex.net/i?id=179791739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7323"/>
            <a:ext cx="2952328" cy="266493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5-tub-ru.yandex.net/i?id=217170643-5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64" y="3997068"/>
            <a:ext cx="2952328" cy="25202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7-tub-ru.yandex.net/i?id=272046803-5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5"/>
            <a:ext cx="2808312" cy="252027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3369" y="547323"/>
            <a:ext cx="51110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Человек, который отправляется в</a:t>
            </a:r>
          </a:p>
          <a:p>
            <a:r>
              <a:rPr lang="ru-RU" sz="2400" b="1" dirty="0"/>
              <a:t>к</a:t>
            </a:r>
            <a:r>
              <a:rPr lang="ru-RU" sz="2400" b="1" dirty="0" smtClean="0"/>
              <a:t>осмический полёт, зовут </a:t>
            </a:r>
          </a:p>
          <a:p>
            <a:r>
              <a:rPr lang="ru-RU" sz="2400" b="1" dirty="0" smtClean="0"/>
              <a:t>космонавтом. Первым космонавтом</a:t>
            </a:r>
          </a:p>
          <a:p>
            <a:r>
              <a:rPr lang="ru-RU" sz="2400" b="1" dirty="0"/>
              <a:t>в</a:t>
            </a:r>
            <a:r>
              <a:rPr lang="ru-RU" sz="2400" b="1" dirty="0" smtClean="0"/>
              <a:t> мире стал Юрий Гагарин. Он 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тправился в космос 12 апреля 1961</a:t>
            </a:r>
          </a:p>
          <a:p>
            <a:r>
              <a:rPr lang="ru-RU" sz="2400" b="1" dirty="0"/>
              <a:t>г</a:t>
            </a:r>
            <a:r>
              <a:rPr lang="ru-RU" sz="2400" b="1" dirty="0" smtClean="0"/>
              <a:t>ода. Этот день является в России</a:t>
            </a:r>
          </a:p>
          <a:p>
            <a:r>
              <a:rPr lang="ru-RU" sz="2400" b="1" dirty="0" smtClean="0"/>
              <a:t>Днём космонавтики.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7255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2991" y="52830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Космонавт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836644"/>
            <a:ext cx="377609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Он пример для всех ребят,</a:t>
            </a:r>
          </a:p>
          <a:p>
            <a:r>
              <a:rPr lang="ru-RU" sz="2400" b="1" dirty="0" smtClean="0"/>
              <a:t>Его зовут героем,</a:t>
            </a:r>
          </a:p>
          <a:p>
            <a:r>
              <a:rPr lang="ru-RU" sz="2400" b="1" dirty="0" smtClean="0"/>
              <a:t>Гордо носит космонавт</a:t>
            </a:r>
          </a:p>
          <a:p>
            <a:r>
              <a:rPr lang="ru-RU" sz="2400" b="1" dirty="0" smtClean="0"/>
              <a:t>Звание такое.</a:t>
            </a:r>
          </a:p>
          <a:p>
            <a:r>
              <a:rPr lang="ru-RU" sz="2400" b="1" dirty="0" smtClean="0"/>
              <a:t>Чтобы космонавтом стать,</a:t>
            </a:r>
          </a:p>
          <a:p>
            <a:r>
              <a:rPr lang="ru-RU" sz="2400" b="1" dirty="0" smtClean="0"/>
              <a:t>Надо потрудиться:</a:t>
            </a:r>
          </a:p>
          <a:p>
            <a:r>
              <a:rPr lang="ru-RU" sz="2400" b="1" dirty="0" smtClean="0"/>
              <a:t>День с зарядки начинать, </a:t>
            </a:r>
          </a:p>
          <a:p>
            <a:r>
              <a:rPr lang="ru-RU" sz="2400" b="1" dirty="0" smtClean="0"/>
              <a:t>Хорошо учиться.</a:t>
            </a:r>
          </a:p>
          <a:p>
            <a:r>
              <a:rPr lang="ru-RU" sz="2400" b="1" dirty="0" smtClean="0"/>
              <a:t>И профессии любой</a:t>
            </a:r>
          </a:p>
          <a:p>
            <a:r>
              <a:rPr lang="ru-RU" sz="2400" b="1" dirty="0" smtClean="0"/>
              <a:t>Нужно знать секреты.</a:t>
            </a:r>
          </a:p>
          <a:p>
            <a:r>
              <a:rPr lang="ru-RU" sz="2400" b="1" dirty="0" smtClean="0"/>
              <a:t>Ведь на высоте такой</a:t>
            </a:r>
          </a:p>
          <a:p>
            <a:r>
              <a:rPr lang="ru-RU" sz="2400" b="1" dirty="0" smtClean="0"/>
              <a:t>Не спросить совета.</a:t>
            </a:r>
          </a:p>
          <a:p>
            <a:r>
              <a:rPr lang="ru-RU" sz="2400" b="1" dirty="0" smtClean="0"/>
              <a:t>Мы привет ему пошлём,</a:t>
            </a:r>
          </a:p>
          <a:p>
            <a:r>
              <a:rPr lang="ru-RU" sz="2400" b="1" dirty="0" smtClean="0"/>
              <a:t>Пусть его согреет:</a:t>
            </a:r>
          </a:p>
          <a:p>
            <a:r>
              <a:rPr lang="ru-RU" sz="2400" b="1" dirty="0" smtClean="0"/>
              <a:t>«На Земле тебя мы ждём,</a:t>
            </a:r>
          </a:p>
          <a:p>
            <a:r>
              <a:rPr lang="ru-RU" sz="2400" b="1" dirty="0" smtClean="0"/>
              <a:t>Прилетай скорее!»</a:t>
            </a:r>
            <a:endParaRPr lang="ru-RU" sz="2400" b="1" dirty="0"/>
          </a:p>
        </p:txBody>
      </p:sp>
      <p:pic>
        <p:nvPicPr>
          <p:cNvPr id="2050" name="Picture 2" descr="http://im4-tub-ru.yandex.net/i?id=285170887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171466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8-tub-ru.yandex.net/i?id=355292573-6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43125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4-tub-ru.yandex.net/i?id=82420789-0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463" y="260648"/>
            <a:ext cx="2143125" cy="165848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5-tub-ru.yandex.net/i?id=123875279-5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1905000" cy="193280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77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6-tub-ru.yandex.net/i?id=297528246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736304" cy="288032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1257648"/>
            <a:ext cx="57104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Алексей Леонов – первый человек,</a:t>
            </a:r>
          </a:p>
          <a:p>
            <a:r>
              <a:rPr lang="ru-RU" sz="2800" b="1" dirty="0"/>
              <a:t>в</a:t>
            </a:r>
            <a:r>
              <a:rPr lang="ru-RU" sz="2800" b="1" dirty="0" smtClean="0"/>
              <a:t>ышедший в открытый космос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653135"/>
            <a:ext cx="48921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Первая женщина – космонавт</a:t>
            </a:r>
          </a:p>
          <a:p>
            <a:r>
              <a:rPr lang="ru-RU" sz="2800" b="1" dirty="0" smtClean="0"/>
              <a:t>Валентина Терешкова</a:t>
            </a:r>
            <a:endParaRPr lang="ru-RU" sz="2800" b="1" dirty="0"/>
          </a:p>
        </p:txBody>
      </p:sp>
      <p:pic>
        <p:nvPicPr>
          <p:cNvPr id="3076" name="Picture 4" descr="http://im4-tub-ru.yandex.net/i?id=138700321-1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1088"/>
            <a:ext cx="2254230" cy="23762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3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435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24</cp:revision>
  <dcterms:created xsi:type="dcterms:W3CDTF">2013-03-18T12:23:58Z</dcterms:created>
  <dcterms:modified xsi:type="dcterms:W3CDTF">2013-03-20T07:11:01Z</dcterms:modified>
</cp:coreProperties>
</file>