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CC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45" d="100"/>
          <a:sy n="45" d="100"/>
        </p:scale>
        <p:origin x="-84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57200"/>
            <a:ext cx="7772400" cy="4191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876800"/>
            <a:ext cx="6400800" cy="7620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81D2F3A-60A0-4702-A0BC-E6EDA7FF65B0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3079" name="Picture 7" descr="E:\Shapes &amp; Symbols\Star - Smiling 1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239000" y="0"/>
            <a:ext cx="1905000" cy="177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E:\Shapes &amp; Symbols\Star - Smiling 3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52800"/>
            <a:ext cx="1931988" cy="19812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E:\Shapes &amp; Symbols\Star - Smiling 2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25625" cy="1909763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E:\Shapes &amp; Symbols\Star - Smiling 4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3429000"/>
            <a:ext cx="1233488" cy="1947863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9E172C-A56A-4AE9-B3B1-1E3F6B3FFE2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68928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E8C46B-2980-48DB-BCD5-DABD43A2667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2230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C42269-6BF4-4C52-873B-EBFCD3DFD95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14973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EA9923-451C-4D85-BDA1-FC71FC231A8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40519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6DDC47-16B0-4B2F-83EA-D831815BA5B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80356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760A67-DBDF-4BF1-806B-B029C9FAC15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52813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C95AF5-3B29-4D57-8068-4EA6AC019F1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28635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C0B739-EE17-446A-BADE-4782F1AD68A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38034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2A1E3-9620-458E-BA0D-D5DDE7B4BD4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03955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B76A39-56ED-49A0-80F3-76C3429465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1807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B4A88A2-5C6F-43D8-AE69-49F13845CBF4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1" name="Picture 7" descr="E:\Shapes &amp; Symbols\Stars - Cartoon.wmf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000" y="5189538"/>
            <a:ext cx="3175000" cy="1668462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Наши чувства и действия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Классный час для 5 класса</a:t>
            </a:r>
          </a:p>
          <a:p>
            <a:pPr algn="r"/>
            <a:r>
              <a:rPr lang="ru-RU" dirty="0" err="1" smtClean="0"/>
              <a:t>Пилюченко</a:t>
            </a:r>
            <a:r>
              <a:rPr lang="ru-RU" dirty="0" smtClean="0"/>
              <a:t> Е.В.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1" y="963044"/>
            <a:ext cx="7912950" cy="4966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857232"/>
            <a:ext cx="8036776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400" dirty="0" smtClean="0"/>
              <a:t>Важно уметь правильно понимать чувства свои собственные и своих близких.</a:t>
            </a:r>
            <a:endParaRPr lang="ru-RU" sz="4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Чувства человека</a:t>
            </a:r>
            <a:endParaRPr lang="ru-RU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4071942"/>
            <a:ext cx="19145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4143380"/>
            <a:ext cx="21431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1428736"/>
            <a:ext cx="1476382" cy="2214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16" y="1571612"/>
            <a:ext cx="1500198" cy="199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868" y="4500570"/>
            <a:ext cx="1971689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0" name="Прямая со стрелкой 9"/>
          <p:cNvCxnSpPr/>
          <p:nvPr/>
        </p:nvCxnSpPr>
        <p:spPr>
          <a:xfrm>
            <a:off x="5214942" y="1714488"/>
            <a:ext cx="1428760" cy="1000132"/>
          </a:xfrm>
          <a:prstGeom prst="straightConnector1">
            <a:avLst/>
          </a:prstGeom>
          <a:ln cmpd="tri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6200000" flipH="1">
            <a:off x="4607719" y="2250273"/>
            <a:ext cx="2071702" cy="1143008"/>
          </a:xfrm>
          <a:prstGeom prst="straightConnector1">
            <a:avLst/>
          </a:prstGeom>
          <a:ln cmpd="tri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3536149" y="3036091"/>
            <a:ext cx="2428892" cy="214314"/>
          </a:xfrm>
          <a:prstGeom prst="straightConnector1">
            <a:avLst/>
          </a:prstGeom>
          <a:ln cmpd="tri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2714612" y="2143116"/>
            <a:ext cx="1714512" cy="1143008"/>
          </a:xfrm>
          <a:prstGeom prst="straightConnector1">
            <a:avLst/>
          </a:prstGeom>
          <a:ln cmpd="tri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10800000" flipV="1">
            <a:off x="2214546" y="1785926"/>
            <a:ext cx="1285884" cy="357190"/>
          </a:xfrm>
          <a:prstGeom prst="straightConnector1">
            <a:avLst/>
          </a:prstGeom>
          <a:ln cmpd="tri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642918"/>
            <a:ext cx="6929486" cy="5679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Страх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65222"/>
            <a:ext cx="8071542" cy="5478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dirty="0" smtClean="0"/>
              <a:t>Радость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1921" y="571480"/>
            <a:ext cx="8314907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Обида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761980"/>
            <a:ext cx="8179652" cy="545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chemeClr val="bg1"/>
                </a:solidFill>
              </a:rPr>
              <a:t>Грусть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11358"/>
            <a:ext cx="7681014" cy="5703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Смех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000108"/>
            <a:ext cx="8391582" cy="4955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7" y="320628"/>
            <a:ext cx="5272601" cy="6037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r Cartoons">
  <a:themeElements>
    <a:clrScheme name="Тема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Star Cartoons</Template>
  <TotalTime>26</TotalTime>
  <Words>30</Words>
  <Application>Microsoft Office PowerPoint</Application>
  <PresentationFormat>Экран (4:3)</PresentationFormat>
  <Paragraphs>10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Star Cartoons</vt:lpstr>
      <vt:lpstr>Наши чувства и действия</vt:lpstr>
      <vt:lpstr>Чувства человека</vt:lpstr>
      <vt:lpstr>Страх</vt:lpstr>
      <vt:lpstr>Радость</vt:lpstr>
      <vt:lpstr>Обида</vt:lpstr>
      <vt:lpstr>Грусть</vt:lpstr>
      <vt:lpstr>Смех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</dc:creator>
  <cp:lastModifiedBy>Netbook</cp:lastModifiedBy>
  <cp:revision>14</cp:revision>
  <dcterms:created xsi:type="dcterms:W3CDTF">2011-09-03T16:00:37Z</dcterms:created>
  <dcterms:modified xsi:type="dcterms:W3CDTF">2013-03-23T19:28:49Z</dcterms:modified>
</cp:coreProperties>
</file>