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0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3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457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29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46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12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70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6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00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40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90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6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57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11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5447" y="2333947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445224"/>
            <a:ext cx="3816424" cy="115212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Мкоу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Орешковская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ООШ Луховицкий район Савельева В.А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8" y="332657"/>
            <a:ext cx="8682037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844824"/>
            <a:ext cx="858869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123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504055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Обучение грамоте и развитие речи Горецкий В.Г .</a:t>
            </a:r>
            <a:r>
              <a:rPr lang="ru-RU" sz="2400" b="1" dirty="0" err="1" smtClean="0"/>
              <a:t>Азбука.Учебник</a:t>
            </a:r>
            <a:r>
              <a:rPr lang="ru-RU" sz="2400" b="1" dirty="0" smtClean="0"/>
              <a:t>: 1 класс: В2ч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2420888"/>
            <a:ext cx="261044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423501"/>
            <a:ext cx="2664296" cy="2661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420888"/>
            <a:ext cx="230425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045941"/>
            <a:ext cx="2088232" cy="1772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332656"/>
            <a:ext cx="867727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15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3"/>
            <a:ext cx="7772400" cy="720080"/>
          </a:xfrm>
        </p:spPr>
        <p:txBody>
          <a:bodyPr>
            <a:normAutofit/>
          </a:bodyPr>
          <a:lstStyle/>
          <a:p>
            <a:r>
              <a:rPr lang="ru-RU" sz="2000" b="1" dirty="0" err="1" smtClean="0"/>
              <a:t>Канакина</a:t>
            </a:r>
            <a:r>
              <a:rPr lang="ru-RU" sz="2000" b="1" dirty="0" smtClean="0"/>
              <a:t> В.П., Горецкий В.Г. Русский язык :Учебник : 1 класс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8" y="116633"/>
            <a:ext cx="8682037" cy="129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3168353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000250"/>
            <a:ext cx="2448271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112222"/>
            <a:ext cx="254002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9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007" y="1556792"/>
            <a:ext cx="7772400" cy="434479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Литературное чтение :Учебник :1 класс: В 2 ч.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8" y="116633"/>
            <a:ext cx="8682037" cy="108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52" y="1986522"/>
            <a:ext cx="2664295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238374"/>
            <a:ext cx="2736304" cy="3926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113076"/>
            <a:ext cx="2179985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87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Моро </a:t>
            </a:r>
            <a:r>
              <a:rPr lang="ru-RU" sz="2000" b="1" dirty="0" err="1" smtClean="0"/>
              <a:t>М.И.,Волкова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С..И.,Степанова</a:t>
            </a:r>
            <a:r>
              <a:rPr lang="ru-RU" sz="2000" b="1" dirty="0" smtClean="0"/>
              <a:t> С.В. Математика :Учебник :1 класс: В 2ч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8" y="188640"/>
            <a:ext cx="8682037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9" y="2000250"/>
            <a:ext cx="2109564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5" y="2000250"/>
            <a:ext cx="2160239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8395" y="2086418"/>
            <a:ext cx="1512168" cy="178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000250"/>
            <a:ext cx="1656184" cy="1788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77070"/>
            <a:ext cx="1796802" cy="2580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437112"/>
            <a:ext cx="174793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57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43204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Плешаков А.А. Окружающий мир: Учебник: 1 класс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8" y="188641"/>
            <a:ext cx="868203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90" y="2000250"/>
            <a:ext cx="1807354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3566" y="1957296"/>
            <a:ext cx="1704378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518" y="1942163"/>
            <a:ext cx="1625638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000249"/>
            <a:ext cx="1296144" cy="276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3" y="1957296"/>
            <a:ext cx="1603921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517" y="4857751"/>
            <a:ext cx="2087667" cy="181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42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79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Обучение грамоте и развитие речи Горецкий В.Г .Азбука.Учебник: 1 класс: В2ч.</vt:lpstr>
      <vt:lpstr>Канакина В.П., Горецкий В.Г. Русский язык :Учебник : 1 класс</vt:lpstr>
      <vt:lpstr>Литературное чтение :Учебник :1 класс: В 2 ч.</vt:lpstr>
      <vt:lpstr>Моро М.И.,Волкова С..И.,Степанова С.В. Математика :Учебник :1 класс: В 2ч.</vt:lpstr>
      <vt:lpstr>Плешаков А.А. Окружающий мир: Учебник: 1 класс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2013-03-01T14:04:31Z</dcterms:created>
  <dcterms:modified xsi:type="dcterms:W3CDTF">2013-03-29T19:14:12Z</dcterms:modified>
</cp:coreProperties>
</file>