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70" r:id="rId2"/>
    <p:sldId id="264" r:id="rId3"/>
    <p:sldId id="265" r:id="rId4"/>
    <p:sldId id="266" r:id="rId5"/>
    <p:sldId id="267" r:id="rId6"/>
    <p:sldId id="268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31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3B1FA-CCA8-4B62-A328-842ADC392ABE}" type="datetimeFigureOut">
              <a:rPr lang="ru-RU" smtClean="0"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80D67-773F-4AC7-9850-D32A5591CB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84575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3B1FA-CCA8-4B62-A328-842ADC392ABE}" type="datetimeFigureOut">
              <a:rPr lang="ru-RU" smtClean="0"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80D67-773F-4AC7-9850-D32A5591CB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9298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3B1FA-CCA8-4B62-A328-842ADC392ABE}" type="datetimeFigureOut">
              <a:rPr lang="ru-RU" smtClean="0"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80D67-773F-4AC7-9850-D32A5591CB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5460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3B1FA-CCA8-4B62-A328-842ADC392ABE}" type="datetimeFigureOut">
              <a:rPr lang="ru-RU" smtClean="0"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80D67-773F-4AC7-9850-D32A5591CB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8124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3B1FA-CCA8-4B62-A328-842ADC392ABE}" type="datetimeFigureOut">
              <a:rPr lang="ru-RU" smtClean="0"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80D67-773F-4AC7-9850-D32A5591CB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6709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3B1FA-CCA8-4B62-A328-842ADC392ABE}" type="datetimeFigureOut">
              <a:rPr lang="ru-RU" smtClean="0"/>
              <a:t>29.03.2013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80D67-773F-4AC7-9850-D32A5591CB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065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3B1FA-CCA8-4B62-A328-842ADC392ABE}" type="datetimeFigureOut">
              <a:rPr lang="ru-RU" smtClean="0"/>
              <a:t>29.03.2013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80D67-773F-4AC7-9850-D32A5591CB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0300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3B1FA-CCA8-4B62-A328-842ADC392ABE}" type="datetimeFigureOut">
              <a:rPr lang="ru-RU" smtClean="0"/>
              <a:t>29.03.2013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80D67-773F-4AC7-9850-D32A5591CB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7407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3B1FA-CCA8-4B62-A328-842ADC392ABE}" type="datetimeFigureOut">
              <a:rPr lang="ru-RU" smtClean="0"/>
              <a:t>29.03.2013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80D67-773F-4AC7-9850-D32A5591CB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6907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3B1FA-CCA8-4B62-A328-842ADC392ABE}" type="datetimeFigureOut">
              <a:rPr lang="ru-RU" smtClean="0"/>
              <a:t>29.03.2013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80D67-773F-4AC7-9850-D32A5591CB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463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3B1FA-CCA8-4B62-A328-842ADC392ABE}" type="datetimeFigureOut">
              <a:rPr lang="ru-RU" smtClean="0"/>
              <a:t>29.03.2013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80D67-773F-4AC7-9850-D32A5591CB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6579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E3B1FA-CCA8-4B62-A328-842ADC392ABE}" type="datetimeFigureOut">
              <a:rPr lang="ru-RU" smtClean="0"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180D67-773F-4AC7-9850-D32A5591CB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6113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5447" y="2333947"/>
            <a:ext cx="7772400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32040" y="5445224"/>
            <a:ext cx="3816424" cy="1152128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Мкоу</a:t>
            </a: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Орешковская</a:t>
            </a: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ООШ Луховицкий район Савельева В.А</a:t>
            </a:r>
            <a:r>
              <a:rPr lang="ru-RU" b="1" dirty="0" smtClean="0">
                <a:solidFill>
                  <a:srgbClr val="FF0000"/>
                </a:solidFill>
              </a:rPr>
              <a:t>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0188" y="332657"/>
            <a:ext cx="8682037" cy="1368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7" y="1844824"/>
            <a:ext cx="8588697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1230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56793"/>
            <a:ext cx="7772400" cy="576063"/>
          </a:xfrm>
        </p:spPr>
        <p:txBody>
          <a:bodyPr>
            <a:normAutofit fontScale="90000"/>
          </a:bodyPr>
          <a:lstStyle/>
          <a:p>
            <a:r>
              <a:rPr lang="ru-RU" sz="2000" b="1" dirty="0" err="1" smtClean="0"/>
              <a:t>Роговцева</a:t>
            </a:r>
            <a:r>
              <a:rPr lang="ru-RU" sz="2000" b="1" dirty="0" smtClean="0"/>
              <a:t> Н.И., Богданова Н.В.,</a:t>
            </a:r>
            <a:r>
              <a:rPr lang="ru-RU" sz="2000" b="1" dirty="0" err="1" smtClean="0"/>
              <a:t>Фрейтаг</a:t>
            </a:r>
            <a:r>
              <a:rPr lang="ru-RU" sz="2000" b="1" dirty="0" smtClean="0"/>
              <a:t> И.П., Технология :Учебник :1класс</a:t>
            </a:r>
            <a:endParaRPr lang="ru-RU" sz="2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0188" y="188641"/>
            <a:ext cx="8682037" cy="1008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276872"/>
            <a:ext cx="2664296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2276872"/>
            <a:ext cx="2232247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7" y="3118148"/>
            <a:ext cx="2500591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0941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84785"/>
            <a:ext cx="7772400" cy="504055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Критская Е.Д., Сергеева Г.П.,</a:t>
            </a:r>
            <a:r>
              <a:rPr lang="ru-RU" sz="2000" b="1" dirty="0" err="1" smtClean="0"/>
              <a:t>Шмагина</a:t>
            </a:r>
            <a:r>
              <a:rPr lang="ru-RU" sz="2000" b="1" dirty="0" smtClean="0"/>
              <a:t> Т.С. Музыка: Учебник : 1 класс</a:t>
            </a:r>
            <a:endParaRPr lang="ru-RU" sz="2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0187" y="260648"/>
            <a:ext cx="86820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2276872"/>
            <a:ext cx="2232248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2276872"/>
            <a:ext cx="213360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56173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006" y="1556792"/>
            <a:ext cx="7772400" cy="578495"/>
          </a:xfrm>
        </p:spPr>
        <p:txBody>
          <a:bodyPr>
            <a:normAutofit fontScale="90000"/>
          </a:bodyPr>
          <a:lstStyle/>
          <a:p>
            <a:r>
              <a:rPr lang="ru-RU" sz="2000" b="1" dirty="0" err="1" smtClean="0"/>
              <a:t>Неменская</a:t>
            </a:r>
            <a:r>
              <a:rPr lang="ru-RU" sz="2000" b="1" dirty="0" smtClean="0"/>
              <a:t> Л.А. Изобразительное </a:t>
            </a:r>
            <a:r>
              <a:rPr lang="ru-RU" sz="2000" b="1" dirty="0" err="1" smtClean="0"/>
              <a:t>искусство.Ты</a:t>
            </a:r>
            <a:r>
              <a:rPr lang="ru-RU" sz="2000" b="1" dirty="0" smtClean="0"/>
              <a:t> изображаешь, украшаешь, строишь</a:t>
            </a:r>
            <a:endParaRPr lang="ru-RU" sz="2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0188" y="260648"/>
            <a:ext cx="86820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2248112"/>
            <a:ext cx="4032448" cy="3989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8634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628801"/>
            <a:ext cx="7772400" cy="432047"/>
          </a:xfrm>
        </p:spPr>
        <p:txBody>
          <a:bodyPr>
            <a:noAutofit/>
          </a:bodyPr>
          <a:lstStyle/>
          <a:p>
            <a:r>
              <a:rPr lang="ru-RU" sz="2000" b="1" dirty="0" err="1" smtClean="0"/>
              <a:t>В.И.Лях</a:t>
            </a:r>
            <a:r>
              <a:rPr lang="ru-RU" sz="2000" b="1" dirty="0" smtClean="0"/>
              <a:t>  Физическая культура: Учебник :1-4 классы</a:t>
            </a:r>
            <a:endParaRPr lang="ru-RU" sz="2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0984" y="260648"/>
            <a:ext cx="86820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2132856"/>
            <a:ext cx="4032448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16239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92809" y="1340768"/>
            <a:ext cx="7772400" cy="576064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Основы безопасности жизнедеятельности: Учебник : 1 класс</a:t>
            </a:r>
            <a:endParaRPr lang="ru-RU" sz="2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7991" y="217709"/>
            <a:ext cx="86820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7991" y="1844824"/>
            <a:ext cx="3246685" cy="468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1988840"/>
            <a:ext cx="2880320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1446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</TotalTime>
  <Words>63</Words>
  <Application>Microsoft Office PowerPoint</Application>
  <PresentationFormat>Экран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Роговцева Н.И., Богданова Н.В.,Фрейтаг И.П., Технология :Учебник :1класс</vt:lpstr>
      <vt:lpstr>Критская Е.Д., Сергеева Г.П.,Шмагина Т.С. Музыка: Учебник : 1 класс</vt:lpstr>
      <vt:lpstr>Неменская Л.А. Изобразительное искусство.Ты изображаешь, украшаешь, строишь</vt:lpstr>
      <vt:lpstr>В.И.Лях  Физическая культура: Учебник :1-4 классы</vt:lpstr>
      <vt:lpstr>Основы безопасности жизнедеятельности: Учебник : 1 класс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22</cp:revision>
  <dcterms:created xsi:type="dcterms:W3CDTF">2013-03-01T14:04:31Z</dcterms:created>
  <dcterms:modified xsi:type="dcterms:W3CDTF">2013-03-29T19:17:31Z</dcterms:modified>
</cp:coreProperties>
</file>