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2E935F3-2B59-4F35-B879-7869A5557F7C}" type="datetimeFigureOut">
              <a:rPr lang="ru-RU" smtClean="0"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5F96C2E-8E8C-45C0-959F-66C7603DAA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«Путешествие в </a:t>
            </a:r>
            <a:r>
              <a:rPr lang="ru-RU" dirty="0" err="1" smtClean="0"/>
              <a:t>Числитск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Урок- КВН в 6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Детская площадка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Поиграем ?</a:t>
            </a:r>
            <a:endParaRPr lang="ru-RU" dirty="0"/>
          </a:p>
        </p:txBody>
      </p:sp>
      <p:pic>
        <p:nvPicPr>
          <p:cNvPr id="4" name="Рисунок 3" descr="7c7f28a10f81b091496f520e1157b39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071678"/>
            <a:ext cx="3429023" cy="3429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Район   Фразеологический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называю число, а вы вспоминаете обороты с этим числительным</a:t>
            </a:r>
            <a:endParaRPr lang="ru-RU" dirty="0"/>
          </a:p>
        </p:txBody>
      </p:sp>
      <p:pic>
        <p:nvPicPr>
          <p:cNvPr id="4" name="Рисунок 3" descr="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2952750"/>
            <a:ext cx="3000396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 Капитанов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Расскажу я вам рассказ</a:t>
            </a:r>
          </a:p>
          <a:p>
            <a:r>
              <a:rPr lang="ru-RU" dirty="0" smtClean="0"/>
              <a:t>В полтора десятков фраз, </a:t>
            </a:r>
          </a:p>
          <a:p>
            <a:r>
              <a:rPr lang="ru-RU" dirty="0" smtClean="0"/>
              <a:t>Лишь скажу я цифру ТРИ, </a:t>
            </a:r>
          </a:p>
          <a:p>
            <a:r>
              <a:rPr lang="ru-RU" dirty="0" smtClean="0"/>
              <a:t>Книгу быстренько бери…</a:t>
            </a:r>
            <a:endParaRPr lang="ru-RU" dirty="0"/>
          </a:p>
        </p:txBody>
      </p:sp>
      <p:pic>
        <p:nvPicPr>
          <p:cNvPr id="4" name="Рисунок 3" descr="3e22b1e613e28cf8090e03bd7a2421e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643314"/>
            <a:ext cx="2524136" cy="25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Улочка  Говорливая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Скороговорки :</a:t>
            </a:r>
          </a:p>
          <a:p>
            <a:endParaRPr lang="ru-RU" dirty="0" smtClean="0"/>
          </a:p>
          <a:p>
            <a:r>
              <a:rPr lang="ru-RU" dirty="0" smtClean="0"/>
              <a:t>Раз дрова, два дрова, три дрова</a:t>
            </a:r>
          </a:p>
          <a:p>
            <a:r>
              <a:rPr lang="ru-RU" dirty="0" smtClean="0"/>
              <a:t>Четыре черненьких </a:t>
            </a:r>
            <a:r>
              <a:rPr lang="ru-RU" dirty="0" err="1" smtClean="0"/>
              <a:t>чумазеньких</a:t>
            </a:r>
            <a:r>
              <a:rPr lang="ru-RU" dirty="0" smtClean="0"/>
              <a:t> чертенка чертили черными чернилами чертеж</a:t>
            </a:r>
          </a:p>
          <a:p>
            <a:r>
              <a:rPr lang="ru-RU" dirty="0" smtClean="0"/>
              <a:t>Корабли лавировали, лавировали, вылавировали</a:t>
            </a:r>
            <a:endParaRPr lang="ru-RU" dirty="0"/>
          </a:p>
        </p:txBody>
      </p:sp>
      <p:pic>
        <p:nvPicPr>
          <p:cNvPr id="4" name="Рисунок 3" descr="4a4440e3e96174e7c69f334e2bd94c9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1857364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Новостройка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/>
              <a:t>Числительное</a:t>
            </a:r>
          </a:p>
          <a:p>
            <a:pPr algn="ctr">
              <a:buNone/>
            </a:pPr>
            <a:r>
              <a:rPr lang="ru-RU" sz="4000" i="1" dirty="0" smtClean="0"/>
              <a:t>Как можно больше слов составьте из данных букв</a:t>
            </a:r>
            <a:r>
              <a:rPr lang="ru-RU" sz="8800" b="1" dirty="0" smtClean="0"/>
              <a:t> </a:t>
            </a:r>
            <a:endParaRPr lang="ru-RU" sz="8800" b="1" dirty="0"/>
          </a:p>
        </p:txBody>
      </p:sp>
      <p:pic>
        <p:nvPicPr>
          <p:cNvPr id="4" name="Рисунок 3" descr="9e9a89da6a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50" y="4024310"/>
            <a:ext cx="2476524" cy="2476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Закоулок  Редакционный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Исправь ошибки: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двадцати пяти миллионный, с днем девятым маем, в обоих странах, с полтораста рублями, у двоих мальчиков и троих девочек, у семерых котов, к девяносто страницам.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Проспект  Самый-самый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Обь 5 410км</a:t>
            </a:r>
          </a:p>
          <a:p>
            <a:r>
              <a:rPr lang="ru-RU" dirty="0" smtClean="0"/>
              <a:t>Синий кит 150т.</a:t>
            </a:r>
          </a:p>
          <a:p>
            <a:r>
              <a:rPr lang="ru-RU" dirty="0" smtClean="0"/>
              <a:t>Слон 5т.</a:t>
            </a:r>
          </a:p>
          <a:p>
            <a:r>
              <a:rPr lang="ru-RU" dirty="0" smtClean="0"/>
              <a:t>Байкал 1 620м.</a:t>
            </a:r>
          </a:p>
          <a:p>
            <a:r>
              <a:rPr lang="ru-RU" dirty="0" smtClean="0"/>
              <a:t>Нил 6 671км.</a:t>
            </a:r>
          </a:p>
          <a:p>
            <a:r>
              <a:rPr lang="ru-RU" dirty="0" smtClean="0"/>
              <a:t>Джомолунгма 8 848м.</a:t>
            </a:r>
          </a:p>
          <a:p>
            <a:r>
              <a:rPr lang="ru-RU" dirty="0" err="1" smtClean="0"/>
              <a:t>Сиквоя</a:t>
            </a:r>
            <a:r>
              <a:rPr lang="ru-RU" dirty="0" smtClean="0"/>
              <a:t> 120м.</a:t>
            </a:r>
          </a:p>
          <a:p>
            <a:r>
              <a:rPr lang="ru-RU" dirty="0" smtClean="0"/>
              <a:t>Колибри 5 граммов</a:t>
            </a:r>
          </a:p>
          <a:p>
            <a:r>
              <a:rPr lang="ru-RU" dirty="0" smtClean="0"/>
              <a:t>Страус </a:t>
            </a:r>
            <a:endParaRPr lang="ru-RU" dirty="0"/>
          </a:p>
        </p:txBody>
      </p:sp>
      <p:pic>
        <p:nvPicPr>
          <p:cNvPr id="4" name="Рисунок 3" descr="creep.ru.0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071678"/>
            <a:ext cx="150019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4x64_7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1752584"/>
            <a:ext cx="200026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281.creep.ru.avata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714752"/>
            <a:ext cx="242889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Всем! Всем! Всем!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   </a:t>
            </a:r>
          </a:p>
          <a:p>
            <a:pPr>
              <a:buNone/>
            </a:pPr>
            <a:r>
              <a:rPr lang="ru-RU" sz="5400" dirty="0" smtClean="0"/>
              <a:t>Спасибо большое!!!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 в трёх соснах не заблудиться</a:t>
            </a:r>
          </a:p>
          <a:p>
            <a:r>
              <a:rPr lang="ru-RU" dirty="0" smtClean="0"/>
              <a:t>И слёзы в три ручья не лить,</a:t>
            </a:r>
          </a:p>
          <a:p>
            <a:r>
              <a:rPr lang="ru-RU" dirty="0" smtClean="0"/>
              <a:t> Должны все в классе так трудиться,</a:t>
            </a:r>
          </a:p>
          <a:p>
            <a:r>
              <a:rPr lang="ru-RU" dirty="0" smtClean="0"/>
              <a:t>Чтоб покорился град </a:t>
            </a:r>
            <a:r>
              <a:rPr lang="ru-RU" dirty="0" smtClean="0"/>
              <a:t>ЧИСЛИТСК!!!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девиз: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Один за всех и все за одного.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Числительное будем знать не на тройку, а на пять!!!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Переулок   Загадочный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из команд больше знает загадок, в которых есть числительные?</a:t>
            </a:r>
            <a:endParaRPr lang="ru-RU" dirty="0"/>
          </a:p>
        </p:txBody>
      </p:sp>
      <p:pic>
        <p:nvPicPr>
          <p:cNvPr id="4" name="Рисунок 3" descr="(3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2" y="3071812"/>
            <a:ext cx="2571766" cy="2571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   Литературная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Вспомните произведения, в названия которых входят имена числительные</a:t>
            </a:r>
            <a:endParaRPr lang="ru-RU" dirty="0"/>
          </a:p>
        </p:txBody>
      </p:sp>
      <p:pic>
        <p:nvPicPr>
          <p:cNvPr id="4" name="Рисунок 3" descr="(5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0" y="2971799"/>
            <a:ext cx="3048018" cy="2926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Перекрёсток  Опасный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Преврати монстра в нормального человека   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3600" b="1" i="1" dirty="0" smtClean="0"/>
              <a:t>    «Пальцев у него двадцать пять; на каждой руке десять, на ногах всего двадцать»</a:t>
            </a:r>
            <a:endParaRPr lang="ru-RU" b="1" i="1" dirty="0"/>
          </a:p>
        </p:txBody>
      </p:sp>
      <p:pic>
        <p:nvPicPr>
          <p:cNvPr id="4" name="Рисунок 3" descr="(113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143380"/>
            <a:ext cx="2786082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Площадь</a:t>
            </a:r>
            <a:br>
              <a:rPr lang="ru-RU" dirty="0" smtClean="0"/>
            </a:br>
            <a:r>
              <a:rPr lang="ru-RU" dirty="0" smtClean="0"/>
              <a:t> профессора </a:t>
            </a:r>
            <a:r>
              <a:rPr lang="ru-RU" dirty="0" err="1" smtClean="0"/>
              <a:t>Головоломкина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каждой команды приготовлены задачки, их нужно решить быстро и правильно</a:t>
            </a:r>
            <a:endParaRPr lang="ru-RU" dirty="0"/>
          </a:p>
        </p:txBody>
      </p:sp>
      <p:pic>
        <p:nvPicPr>
          <p:cNvPr id="4" name="Рисунок 3" descr="(23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412" y="3062287"/>
            <a:ext cx="3189905" cy="2295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Строительная площадка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 две минуты вы должны назвать слова, внутри которых числительные.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Например: </a:t>
            </a:r>
            <a:r>
              <a:rPr lang="ru-RU" sz="4400" b="1" dirty="0" smtClean="0"/>
              <a:t>сто</a:t>
            </a:r>
            <a:r>
              <a:rPr lang="ru-RU" dirty="0" smtClean="0"/>
              <a:t>янка, по</a:t>
            </a:r>
            <a:r>
              <a:rPr lang="ru-RU" sz="4000" b="1" dirty="0" smtClean="0"/>
              <a:t>два</a:t>
            </a:r>
            <a:r>
              <a:rPr lang="ru-RU" dirty="0" smtClean="0"/>
              <a:t>л</a:t>
            </a:r>
            <a:endParaRPr lang="ru-RU" dirty="0"/>
          </a:p>
        </p:txBody>
      </p:sp>
      <p:pic>
        <p:nvPicPr>
          <p:cNvPr id="4" name="Рисунок 3" descr="(2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071942"/>
            <a:ext cx="2643201" cy="2643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Улица  Арифметическая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Посчитайте результат</a:t>
            </a:r>
          </a:p>
          <a:p>
            <a:pPr>
              <a:buNone/>
            </a:pPr>
            <a:r>
              <a:rPr lang="ru-RU" dirty="0" smtClean="0"/>
              <a:t>     и грамотно прочтите: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488+74=                         С  575+227=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384-234=                     От 697-547=   </a:t>
            </a:r>
          </a:p>
        </p:txBody>
      </p:sp>
      <p:pic>
        <p:nvPicPr>
          <p:cNvPr id="4" name="Рисунок 3" descr="(45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1349354"/>
            <a:ext cx="2428892" cy="2455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72</TotalTime>
  <Words>317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Модульная</vt:lpstr>
      <vt:lpstr>«Путешествие в Числитск»</vt:lpstr>
      <vt:lpstr>Задача урока</vt:lpstr>
      <vt:lpstr>Наш девиз:</vt:lpstr>
      <vt:lpstr>Переулок   Загадочный</vt:lpstr>
      <vt:lpstr>Улица   Литературная</vt:lpstr>
      <vt:lpstr>Перекрёсток  Опасный</vt:lpstr>
      <vt:lpstr>Площадь  профессора Головоломкина</vt:lpstr>
      <vt:lpstr>Строительная площадка</vt:lpstr>
      <vt:lpstr>Улица  Арифметическая</vt:lpstr>
      <vt:lpstr>Детская площадка</vt:lpstr>
      <vt:lpstr>Район   Фразеологический</vt:lpstr>
      <vt:lpstr>Площадь  Капитанов</vt:lpstr>
      <vt:lpstr>Улочка  Говорливая</vt:lpstr>
      <vt:lpstr>Новостройка  </vt:lpstr>
      <vt:lpstr>Закоулок  Редакционный</vt:lpstr>
      <vt:lpstr>Проспект  Самый-самый</vt:lpstr>
      <vt:lpstr>Всем! Всем! Всем!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Числитск»</dc:title>
  <dc:creator>Сергей</dc:creator>
  <cp:lastModifiedBy>интант</cp:lastModifiedBy>
  <cp:revision>8</cp:revision>
  <dcterms:created xsi:type="dcterms:W3CDTF">2011-02-28T13:39:58Z</dcterms:created>
  <dcterms:modified xsi:type="dcterms:W3CDTF">2012-01-26T09:12:36Z</dcterms:modified>
</cp:coreProperties>
</file>