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61" r:id="rId2"/>
    <p:sldId id="257" r:id="rId3"/>
    <p:sldId id="260" r:id="rId4"/>
    <p:sldId id="262" r:id="rId5"/>
    <p:sldId id="266" r:id="rId6"/>
    <p:sldId id="264" r:id="rId7"/>
    <p:sldId id="263"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6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4BBB69-979C-422B-A9A2-05C8D2BC148D}" type="datetimeFigureOut">
              <a:rPr lang="ru-RU" smtClean="0"/>
              <a:pPr/>
              <a:t>29.03.2013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2589BE-6B2A-4815-99B4-1E94624657C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32589BE-6B2A-4815-99B4-1E94624657CA}"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9B0CF9-D6B2-46F2-B8A5-A0100553E1A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568B987-1DB9-4E6A-9D5A-99886D087B13}" type="datetimeFigureOut">
              <a:rPr lang="ru-RU" smtClean="0"/>
              <a:pPr/>
              <a:t>29.03.2013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59B0CF9-D6B2-46F2-B8A5-A0100553E1A9}"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68B987-1DB9-4E6A-9D5A-99886D087B13}" type="datetimeFigureOut">
              <a:rPr lang="ru-RU" smtClean="0"/>
              <a:pPr/>
              <a:t>29.03.2013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59B0CF9-D6B2-46F2-B8A5-A0100553E1A9}"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0"/>
            <a:ext cx="6639272" cy="3645024"/>
          </a:xfrm>
        </p:spPr>
        <p:txBody>
          <a:bodyPr>
            <a:normAutofit/>
          </a:bodyPr>
          <a:lstStyle/>
          <a:p>
            <a:r>
              <a:rPr lang="en-US" sz="10700" b="1" dirty="0" smtClean="0"/>
              <a:t>London</a:t>
            </a:r>
            <a:r>
              <a:rPr lang="ru-RU" dirty="0" smtClean="0"/>
              <a:t/>
            </a:r>
            <a:br>
              <a:rPr lang="ru-RU" dirty="0" smtClean="0"/>
            </a:br>
            <a:endParaRPr lang="ru-RU" dirty="0"/>
          </a:p>
        </p:txBody>
      </p:sp>
    </p:spTree>
  </p:cSld>
  <p:clrMapOvr>
    <a:masterClrMapping/>
  </p:clrMapOvr>
  <p:transition advTm="5204">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dirty="0" smtClean="0"/>
              <a:t>London is one of the oldest and most interesting cities in the world.</a:t>
            </a:r>
            <a:r>
              <a:rPr lang="ru-RU" sz="2000" dirty="0" smtClean="0"/>
              <a:t/>
            </a:r>
            <a:br>
              <a:rPr lang="ru-RU" sz="2000" dirty="0" smtClean="0"/>
            </a:br>
            <a:endParaRPr lang="ru-RU" sz="2000" dirty="0"/>
          </a:p>
        </p:txBody>
      </p:sp>
      <p:pic>
        <p:nvPicPr>
          <p:cNvPr id="4" name="Содержимое 3" descr="est-122.jpg"/>
          <p:cNvPicPr>
            <a:picLocks noGrp="1" noChangeAspect="1"/>
          </p:cNvPicPr>
          <p:nvPr>
            <p:ph idx="1"/>
          </p:nvPr>
        </p:nvPicPr>
        <p:blipFill>
          <a:blip r:embed="rId3" cstate="print"/>
          <a:stretch>
            <a:fillRect/>
          </a:stretch>
        </p:blipFill>
        <p:spPr>
          <a:xfrm>
            <a:off x="0" y="1556792"/>
            <a:ext cx="9144000" cy="5301208"/>
          </a:xfrm>
        </p:spPr>
      </p:pic>
    </p:spTree>
  </p:cSld>
  <p:clrMapOvr>
    <a:masterClrMapping/>
  </p:clrMapOvr>
  <p:transition advTm="5219">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3888432" cy="4968552"/>
          </a:xfrm>
        </p:spPr>
        <p:txBody>
          <a:bodyPr>
            <a:normAutofit fontScale="90000"/>
          </a:bodyPr>
          <a:lstStyle/>
          <a:p>
            <a:r>
              <a:rPr lang="en-US" sz="3600" dirty="0" smtClean="0"/>
              <a:t>London is the capital of Great Britain, its political, economic and commercial centre. It’s one of the largest cities in the world and the largest city in Europe. Its population is about 8 million. </a:t>
            </a:r>
            <a:r>
              <a:rPr lang="ru-RU" sz="3600" dirty="0" smtClean="0"/>
              <a:t/>
            </a:r>
            <a:br>
              <a:rPr lang="ru-RU" sz="3600" dirty="0" smtClean="0"/>
            </a:br>
            <a:endParaRPr lang="ru-RU" sz="3600" dirty="0"/>
          </a:p>
        </p:txBody>
      </p:sp>
      <p:pic>
        <p:nvPicPr>
          <p:cNvPr id="4" name="Содержимое 3" descr="Tower1.3.JPG"/>
          <p:cNvPicPr>
            <a:picLocks noGrp="1" noChangeAspect="1"/>
          </p:cNvPicPr>
          <p:nvPr>
            <p:ph idx="1"/>
          </p:nvPr>
        </p:nvPicPr>
        <p:blipFill>
          <a:blip r:embed="rId2" cstate="print"/>
          <a:stretch>
            <a:fillRect/>
          </a:stretch>
        </p:blipFill>
        <p:spPr>
          <a:xfrm>
            <a:off x="4139952" y="188640"/>
            <a:ext cx="5004048" cy="6480719"/>
          </a:xfrm>
        </p:spPr>
      </p:pic>
    </p:spTree>
  </p:cSld>
  <p:clrMapOvr>
    <a:masterClrMapping/>
  </p:clrMapOvr>
  <p:transition advTm="5360">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85184"/>
            <a:ext cx="9144000" cy="1772816"/>
          </a:xfrm>
        </p:spPr>
        <p:txBody>
          <a:bodyPr>
            <a:normAutofit fontScale="90000"/>
          </a:bodyPr>
          <a:lstStyle/>
          <a:p>
            <a:r>
              <a:rPr lang="en-US" sz="3600" dirty="0" smtClean="0"/>
              <a:t>The heart of London is the City, its financial and business centre. Numerous banks, offices and firms are situated there, including the Bank of England, the Stock Exchange and the Old Bailey. </a:t>
            </a:r>
            <a:endParaRPr lang="ru-RU" sz="3600" dirty="0"/>
          </a:p>
        </p:txBody>
      </p:sp>
      <p:pic>
        <p:nvPicPr>
          <p:cNvPr id="4" name="Содержимое 3" descr="7947_23.jpg"/>
          <p:cNvPicPr>
            <a:picLocks noGrp="1" noChangeAspect="1"/>
          </p:cNvPicPr>
          <p:nvPr>
            <p:ph idx="1"/>
          </p:nvPr>
        </p:nvPicPr>
        <p:blipFill>
          <a:blip r:embed="rId2" cstate="print"/>
          <a:stretch>
            <a:fillRect/>
          </a:stretch>
        </p:blipFill>
        <p:spPr>
          <a:xfrm>
            <a:off x="0" y="0"/>
            <a:ext cx="9144000" cy="4941167"/>
          </a:xfrm>
        </p:spPr>
      </p:pic>
    </p:spTree>
  </p:cSld>
  <p:clrMapOvr>
    <a:masterClrMapping/>
  </p:clrMapOvr>
  <p:transition advTm="5421">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london-stock-exchange.jpg"/>
          <p:cNvPicPr>
            <a:picLocks noGrp="1" noChangeAspect="1"/>
          </p:cNvPicPr>
          <p:nvPr>
            <p:ph sz="half" idx="1"/>
          </p:nvPr>
        </p:nvPicPr>
        <p:blipFill>
          <a:blip r:embed="rId2" cstate="print"/>
          <a:stretch>
            <a:fillRect/>
          </a:stretch>
        </p:blipFill>
        <p:spPr>
          <a:xfrm>
            <a:off x="0" y="0"/>
            <a:ext cx="5868144" cy="4509120"/>
          </a:xfrm>
        </p:spPr>
      </p:pic>
      <p:pic>
        <p:nvPicPr>
          <p:cNvPr id="6" name="Содержимое 5" descr="london-stock-exchange.jpg"/>
          <p:cNvPicPr>
            <a:picLocks noGrp="1" noChangeAspect="1"/>
          </p:cNvPicPr>
          <p:nvPr>
            <p:ph sz="half" idx="2"/>
          </p:nvPr>
        </p:nvPicPr>
        <p:blipFill>
          <a:blip r:embed="rId3" cstate="print"/>
          <a:stretch>
            <a:fillRect/>
          </a:stretch>
        </p:blipFill>
        <p:spPr>
          <a:xfrm>
            <a:off x="5148064" y="620688"/>
            <a:ext cx="3995936" cy="6007999"/>
          </a:xfrm>
        </p:spPr>
      </p:pic>
    </p:spTree>
  </p:cSld>
  <p:clrMapOvr>
    <a:masterClrMapping/>
  </p:clrMapOvr>
  <p:transition advTm="3453">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79912" y="908720"/>
            <a:ext cx="5364088" cy="5472608"/>
          </a:xfrm>
        </p:spPr>
        <p:txBody>
          <a:bodyPr>
            <a:normAutofit fontScale="90000"/>
          </a:bodyPr>
          <a:lstStyle/>
          <a:p>
            <a:r>
              <a:rPr lang="en-US" sz="3600" dirty="0" smtClean="0"/>
              <a:t>Perhaps the most striking of them is St Paul’s Cathedral, the greatest of British churches. It was built in the 17</a:t>
            </a:r>
            <a:r>
              <a:rPr lang="en-US" sz="3600" baseline="30000" dirty="0" smtClean="0"/>
              <a:t>th</a:t>
            </a:r>
            <a:r>
              <a:rPr lang="en-US" sz="3600" dirty="0" smtClean="0"/>
              <a:t> century by Sir Christopher Wren. The Tower of London was rounded by Julius Caesar and in 1066 rebuilt by William the Conqueror. It was used as a fortress, a royal palace and a prison. Now it’s a museum.</a:t>
            </a:r>
            <a:endParaRPr lang="ru-RU" sz="3600" dirty="0"/>
          </a:p>
        </p:txBody>
      </p:sp>
      <p:pic>
        <p:nvPicPr>
          <p:cNvPr id="4" name="Содержимое 3" descr="kristofer_ren.jpg"/>
          <p:cNvPicPr>
            <a:picLocks noGrp="1" noChangeAspect="1"/>
          </p:cNvPicPr>
          <p:nvPr>
            <p:ph idx="1"/>
          </p:nvPr>
        </p:nvPicPr>
        <p:blipFill>
          <a:blip r:embed="rId2" cstate="print"/>
          <a:stretch>
            <a:fillRect/>
          </a:stretch>
        </p:blipFill>
        <p:spPr>
          <a:xfrm>
            <a:off x="0" y="980728"/>
            <a:ext cx="3707904" cy="5112568"/>
          </a:xfrm>
        </p:spPr>
      </p:pic>
    </p:spTree>
  </p:cSld>
  <p:clrMapOvr>
    <a:masterClrMapping/>
  </p:clrMapOvr>
  <p:transition advTm="10328">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Ldn-SC_0643.jpg"/>
          <p:cNvPicPr>
            <a:picLocks noGrp="1" noChangeAspect="1"/>
          </p:cNvPicPr>
          <p:nvPr>
            <p:ph idx="1"/>
          </p:nvPr>
        </p:nvPicPr>
        <p:blipFill>
          <a:blip r:embed="rId2" cstate="print"/>
          <a:stretch>
            <a:fillRect/>
          </a:stretch>
        </p:blipFill>
        <p:spPr>
          <a:xfrm>
            <a:off x="0" y="1"/>
            <a:ext cx="9144000" cy="6858000"/>
          </a:xfrm>
        </p:spPr>
      </p:pic>
    </p:spTree>
  </p:cSld>
  <p:clrMapOvr>
    <a:masterClrMapping/>
  </p:clrMapOvr>
  <p:transition advTm="5078">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91264" cy="720080"/>
          </a:xfrm>
        </p:spPr>
        <p:txBody>
          <a:bodyPr>
            <a:normAutofit/>
          </a:bodyPr>
          <a:lstStyle/>
          <a:p>
            <a:r>
              <a:rPr lang="en-US" sz="4000" dirty="0" smtClean="0"/>
              <a:t>people live here</a:t>
            </a:r>
            <a:r>
              <a:rPr lang="ru-RU" sz="4000" dirty="0" smtClean="0"/>
              <a:t>! </a:t>
            </a:r>
            <a:r>
              <a:rPr lang="en-US" sz="4000" dirty="0" smtClean="0"/>
              <a:t>The heart of London </a:t>
            </a:r>
            <a:endParaRPr lang="ru-RU" sz="4000" dirty="0"/>
          </a:p>
        </p:txBody>
      </p:sp>
      <p:pic>
        <p:nvPicPr>
          <p:cNvPr id="4" name="Содержимое 3" descr="Elmwood-Hotel-photos-Hotel-Area-information.JPEG"/>
          <p:cNvPicPr>
            <a:picLocks noGrp="1" noChangeAspect="1"/>
          </p:cNvPicPr>
          <p:nvPr>
            <p:ph idx="1"/>
          </p:nvPr>
        </p:nvPicPr>
        <p:blipFill>
          <a:blip r:embed="rId2" cstate="print"/>
          <a:stretch>
            <a:fillRect/>
          </a:stretch>
        </p:blipFill>
        <p:spPr>
          <a:xfrm>
            <a:off x="0" y="1052736"/>
            <a:ext cx="9144000" cy="5805263"/>
          </a:xfrm>
        </p:spPr>
      </p:pic>
    </p:spTree>
  </p:cSld>
  <p:clrMapOvr>
    <a:masterClrMapping/>
  </p:clrMapOvr>
  <p:transition advTm="5359">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TotalTime>
  <Words>167</Words>
  <Application>Microsoft Office PowerPoint</Application>
  <PresentationFormat>Экран (4:3)</PresentationFormat>
  <Paragraphs>7</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London </vt:lpstr>
      <vt:lpstr>London is one of the oldest and most interesting cities in the world. </vt:lpstr>
      <vt:lpstr>London is the capital of Great Britain, its political, economic and commercial centre. It’s one of the largest cities in the world and the largest city in Europe. Its population is about 8 million.  </vt:lpstr>
      <vt:lpstr>The heart of London is the City, its financial and business centre. Numerous banks, offices and firms are situated there, including the Bank of England, the Stock Exchange and the Old Bailey. </vt:lpstr>
      <vt:lpstr>Слайд 5</vt:lpstr>
      <vt:lpstr>Perhaps the most striking of them is St Paul’s Cathedral, the greatest of British churches. It was built in the 17th century by Sir Christopher Wren. The Tower of London was rounded by Julius Caesar and in 1066 rebuilt by William the Conqueror. It was used as a fortress, a royal palace and a prison. Now it’s a museum.</vt:lpstr>
      <vt:lpstr>Слайд 7</vt:lpstr>
      <vt:lpstr>people live here! The heart of London </vt:lpstr>
    </vt:vector>
  </TitlesOfParts>
  <Company>Строительный колледж №26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1-603-РП</dc:creator>
  <cp:lastModifiedBy>1-603-РП</cp:lastModifiedBy>
  <cp:revision>8</cp:revision>
  <dcterms:created xsi:type="dcterms:W3CDTF">2013-03-29T06:59:36Z</dcterms:created>
  <dcterms:modified xsi:type="dcterms:W3CDTF">2013-03-29T08:06:26Z</dcterms:modified>
</cp:coreProperties>
</file>