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40" r:id="rId2"/>
    <p:sldMasterId id="2147483852" r:id="rId3"/>
    <p:sldMasterId id="2147483864" r:id="rId4"/>
    <p:sldMasterId id="2147483888" r:id="rId5"/>
  </p:sldMasterIdLst>
  <p:notesMasterIdLst>
    <p:notesMasterId r:id="rId11"/>
  </p:notesMasterIdLst>
  <p:sldIdLst>
    <p:sldId id="257" r:id="rId6"/>
    <p:sldId id="272" r:id="rId7"/>
    <p:sldId id="273" r:id="rId8"/>
    <p:sldId id="274" r:id="rId9"/>
    <p:sldId id="27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887C7-DF10-4607-BBB8-43E050846E72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D55B6-5C5F-4AD5-A965-EC3B7B946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734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125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482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206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719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219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936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815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681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2963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3569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345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2913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7168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8869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688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3935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6478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2727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4515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7543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437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929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1765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6054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6423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126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5627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5676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3800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024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4786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5107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096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1690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4562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044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478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0466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8085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0743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9757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2302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0803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130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206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5356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7211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22014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2302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52663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126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849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120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70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892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0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083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42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780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80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3525932_1283438002_ff269d48cf75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478610"/>
            <a:ext cx="8001055" cy="60080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040689140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776" y="260649"/>
            <a:ext cx="8220458" cy="93610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Овощи </a:t>
            </a:r>
            <a:r>
              <a:rPr lang="ru-RU" sz="3200" b="1" dirty="0">
                <a:solidFill>
                  <a:srgbClr val="FF0000"/>
                </a:solidFill>
              </a:rPr>
              <a:t>и фрукты – витаминные продукты.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924943"/>
            <a:ext cx="4040188" cy="32012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852937"/>
            <a:ext cx="4041775" cy="327322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47603"/>
            <a:ext cx="4104456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52936"/>
            <a:ext cx="4214242" cy="3804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24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</a:rPr>
              <a:t>хлеб – кормилец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66800"/>
            <a:ext cx="7524750" cy="5227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01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ень за окном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321447"/>
            <a:ext cx="8215370" cy="6161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7323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436096" y="332656"/>
            <a:ext cx="33661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Спасибо тебе, осень,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 щедрые подарки – 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 лист узорный, яркий,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 лесное угощенье – 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 орехи и коренья, 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 бруснику, за калину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за спелую рябину,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Мы спасибо говорим,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Осень мы благодарим!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371600"/>
            <a:ext cx="5060051" cy="496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3746550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53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Office Theme</vt:lpstr>
      <vt:lpstr>15_Office Theme</vt:lpstr>
      <vt:lpstr>16_Office Theme</vt:lpstr>
      <vt:lpstr>17_Office Theme</vt:lpstr>
      <vt:lpstr>19_Office Theme</vt:lpstr>
      <vt:lpstr>Презентация PowerPoint</vt:lpstr>
      <vt:lpstr>Овощи и фрукты – витаминные продукты.</vt:lpstr>
      <vt:lpstr> хлеб – кормилец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НАМ</dc:creator>
  <cp:lastModifiedBy>НАМ</cp:lastModifiedBy>
  <cp:revision>6</cp:revision>
  <dcterms:created xsi:type="dcterms:W3CDTF">2013-03-29T17:21:40Z</dcterms:created>
  <dcterms:modified xsi:type="dcterms:W3CDTF">2013-03-29T17:51:56Z</dcterms:modified>
</cp:coreProperties>
</file>