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6" r:id="rId10"/>
    <p:sldId id="263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D7C0-643D-494F-9E8E-D94B76E1D34E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6C349-3813-4C3A-8138-32EB133E7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1%D1%81%D0%BE%D1%86%D0%B8%D0%B0%D1%86%D0%B8%D1%8F" TargetMode="External"/><Relationship Id="rId2" Type="http://schemas.openxmlformats.org/officeDocument/2006/relationships/hyperlink" Target="http://ru.wikipedia.org/wiki/%D0%9C%D0%B0%D1%81%D0%BA%D0%BE%D1%8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23_%D1%84%D0%B5%D0%B2%D1%80%D0%B0%D0%BB%D1%8F" TargetMode="External"/><Relationship Id="rId13" Type="http://schemas.openxmlformats.org/officeDocument/2006/relationships/hyperlink" Target="http://ru.wikipedia.org/wiki/%D0%93%D0%B2%D0%B0%D1%82%D0%B5%D0%BC%D0%B0%D0%BB%D0%B0" TargetMode="External"/><Relationship Id="rId18" Type="http://schemas.openxmlformats.org/officeDocument/2006/relationships/hyperlink" Target="http://ru.wikipedia.org/wiki/%D0%9B%D0%B5%D1%82%D0%BD%D0%B8%D0%B5_%D0%9E%D0%BB%D0%B8%D0%BC%D0%BF%D0%B8%D0%B9%D1%81%D0%BA%D0%B8%D0%B5_%D0%B8%D0%B3%D1%80%D1%8B_1980" TargetMode="External"/><Relationship Id="rId3" Type="http://schemas.openxmlformats.org/officeDocument/2006/relationships/hyperlink" Target="http://ru.wikipedia.org/wiki/%D0%90%D0%BD%D0%B3%D0%BB%D0%B8%D0%B9%D1%81%D0%BA%D0%B8%D0%B9_%D1%8F%D0%B7%D1%8B%D0%BA" TargetMode="External"/><Relationship Id="rId21" Type="http://schemas.openxmlformats.org/officeDocument/2006/relationships/hyperlink" Target="http://ru.wikipedia.org/w/index.php?title=%D0%9E%D1%80%D0%B3%D0%BA%D0%BE%D0%BC%D0%B8%D1%82%D0%B5%D1%82_%C2%AB%D0%A1%D0%BE%D1%87%D0%B8_2014%C2%BB&amp;action=edit&amp;redlink=1" TargetMode="External"/><Relationship Id="rId7" Type="http://schemas.openxmlformats.org/officeDocument/2006/relationships/hyperlink" Target="http://ru.wikipedia.org/wiki/7_%D1%84%D0%B5%D0%B2%D1%80%D0%B0%D0%BB%D1%8F" TargetMode="External"/><Relationship Id="rId12" Type="http://schemas.openxmlformats.org/officeDocument/2006/relationships/hyperlink" Target="http://ru.wikipedia.org/wiki/%D0%93%D0%B2%D0%B0%D1%82%D0%B5%D0%BC%D0%B0%D0%BB%D0%B0_(%D0%B3%D0%BE%D1%80%D0%BE%D0%B4)" TargetMode="External"/><Relationship Id="rId17" Type="http://schemas.openxmlformats.org/officeDocument/2006/relationships/hyperlink" Target="http://ru.wikipedia.org/wiki/%D0%9C%D0%BE%D1%81%D0%BA%D0%B2%D0%B0" TargetMode="External"/><Relationship Id="rId2" Type="http://schemas.openxmlformats.org/officeDocument/2006/relationships/hyperlink" Target="http://ru.wikipedia.org/wiki/%D0%97%D0%B8%D0%BC%D0%BD%D0%B8%D0%B5_%D0%9E%D0%BB%D0%B8%D0%BC%D0%BF%D0%B8%D0%B9%D1%81%D0%BA%D0%B8%D0%B5_%D0%B8%D0%B3%D1%80%D1%8B" TargetMode="External"/><Relationship Id="rId16" Type="http://schemas.openxmlformats.org/officeDocument/2006/relationships/hyperlink" Target="http://ru.wikipedia.org/wiki/%D0%9E%D0%BB%D0%B8%D0%BC%D0%BF%D0%B8%D0%B9%D1%81%D0%BA%D0%B8%D0%B5_%D0%B8%D0%B3%D1%80%D1%8B" TargetMode="External"/><Relationship Id="rId20" Type="http://schemas.openxmlformats.org/officeDocument/2006/relationships/hyperlink" Target="http://ru.wikipedia.org/wiki/%D0%97%D0%B8%D0%BC%D0%BD%D0%B8%D0%B5_%D0%9F%D0%B0%D1%80%D0%B0%D0%BB%D0%B8%D0%BC%D0%BF%D0%B8%D0%B9%D1%81%D0%BA%D0%B8%D0%B5_%D0%B8%D0%B3%D1%80%D1%8B_20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0%D0%BE%D1%81%D1%81%D0%B8%D1%8F" TargetMode="External"/><Relationship Id="rId11" Type="http://schemas.openxmlformats.org/officeDocument/2006/relationships/hyperlink" Target="http://ru.wikipedia.org/wiki/%D0%9C%D0%B5%D0%B6%D0%B4%D1%83%D0%BD%D0%B0%D1%80%D0%BE%D0%B4%D0%BD%D1%8B%D0%B9_%D0%BE%D0%BB%D0%B8%D0%BC%D0%BF%D0%B8%D0%B9%D1%81%D0%BA%D0%B8%D0%B9_%D0%BA%D0%BE%D0%BC%D0%B8%D1%82%D0%B5%D1%82" TargetMode="External"/><Relationship Id="rId5" Type="http://schemas.openxmlformats.org/officeDocument/2006/relationships/hyperlink" Target="http://ru.wikipedia.org/wiki/%D0%A1%D0%BE%D1%87%D0%B8" TargetMode="External"/><Relationship Id="rId15" Type="http://schemas.openxmlformats.org/officeDocument/2006/relationships/hyperlink" Target="http://ru.wikipedia.org/wiki/2007_%D0%B3%D0%BE%D0%B4" TargetMode="External"/><Relationship Id="rId10" Type="http://schemas.openxmlformats.org/officeDocument/2006/relationships/hyperlink" Target="http://ru.wikipedia.org/wiki/%D0%A1%D0%BF%D0%B8%D1%81%D0%BE%D0%BA_%D1%81%D0%B5%D1%81%D1%81%D0%B8%D0%B9_%D0%9C%D0%B5%D0%B6%D0%B4%D1%83%D0%BD%D0%B0%D1%80%D0%BE%D0%B4%D0%BD%D0%BE%D0%B3%D0%BE_%D0%BE%D0%BB%D0%B8%D0%BC%D0%BF%D0%B8%D0%B9%D1%81%D0%BA%D0%BE%D0%B3%D0%BE_%D0%BA%D0%BE%D0%BC%D0%B8%D1%82%D0%B5%D1%82%D0%B0" TargetMode="External"/><Relationship Id="rId19" Type="http://schemas.openxmlformats.org/officeDocument/2006/relationships/hyperlink" Target="http://ru.wikipedia.org/wiki/%D0%97%D0%B8%D0%BC%D0%BD%D0%B8%D0%B5_%D0%9E%D0%BB%D0%B8%D0%BC%D0%BF%D0%B8%D0%B9%D1%81%D0%BA%D0%B8%D0%B5_%D0%B8%D0%B3%D1%80%D1%8B_2014" TargetMode="External"/><Relationship Id="rId4" Type="http://schemas.openxmlformats.org/officeDocument/2006/relationships/hyperlink" Target="http://ru.wikipedia.org/wiki/%D0%A4%D1%80%D0%B0%D0%BD%D1%86%D1%83%D0%B7%D1%81%D0%BA%D0%B8%D0%B9_%D1%8F%D0%B7%D1%8B%D0%BA" TargetMode="External"/><Relationship Id="rId9" Type="http://schemas.openxmlformats.org/officeDocument/2006/relationships/hyperlink" Target="http://ru.wikipedia.org/wiki/2014_%D0%B3%D0%BE%D0%B4" TargetMode="External"/><Relationship Id="rId14" Type="http://schemas.openxmlformats.org/officeDocument/2006/relationships/hyperlink" Target="http://ru.wikipedia.org/wiki/4_%D0%B8%D1%8E%D0%BB%D1%8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0%D0%BD%D0%BA%D1%82-%D0%9F%D0%B5%D1%82%D0%B5%D1%80%D0%B1%D1%83%D1%80%D0%B3" TargetMode="External"/><Relationship Id="rId3" Type="http://schemas.openxmlformats.org/officeDocument/2006/relationships/hyperlink" Target="http://ru.wikipedia.org/wiki/7_%D0%BE%D0%BA%D1%82%D1%8F%D0%B1%D1%80%D1%8F" TargetMode="External"/><Relationship Id="rId7" Type="http://schemas.openxmlformats.org/officeDocument/2006/relationships/hyperlink" Target="http://ru.wikipedia.org/wiki/%D0%90%D1%84%D0%B8%D0%BD%D1%8B" TargetMode="External"/><Relationship Id="rId12" Type="http://schemas.openxmlformats.org/officeDocument/2006/relationships/hyperlink" Target="http://ru.wikipedia.org/wiki/%D0%94%D0%B0%D0%BB%D1%8C%D0%BD%D0%B8%D0%B9_%D0%92%D0%BE%D1%81%D1%82%D0%BE%D0%BA_%D0%A0%D0%BE%D1%81%D1%81%D0%B8%D0%B8" TargetMode="External"/><Relationship Id="rId2" Type="http://schemas.openxmlformats.org/officeDocument/2006/relationships/hyperlink" Target="http://ru.wikipedia.org/wiki/%D0%AD%D1%81%D1%82%D0%B0%D1%84%D0%B5%D1%82%D0%B0_%D0%9E%D0%BB%D0%B8%D0%BC%D0%BF%D0%B8%D0%B9%D1%81%D0%BA%D0%BE%D0%B3%D0%BE_%D0%BE%D0%B3%D0%BD%D1%8F_%D0%B7%D0%B8%D0%BC%D0%BD%D0%B8%D1%85_%D0%9E%D0%BB%D0%B8%D0%BC%D0%BF%D0%B8%D0%B9%D1%81%D0%BA%D0%B8%D1%85_%D0%B8%D0%B3%D1%80_20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2014_%D0%B3%D0%BE%D0%B4" TargetMode="External"/><Relationship Id="rId11" Type="http://schemas.openxmlformats.org/officeDocument/2006/relationships/hyperlink" Target="http://ru.wikipedia.org/wiki/%D0%92%D0%BB%D0%B0%D0%B4%D0%B8%D0%B2%D0%BE%D1%81%D1%82%D0%BE%D0%BA" TargetMode="External"/><Relationship Id="rId5" Type="http://schemas.openxmlformats.org/officeDocument/2006/relationships/hyperlink" Target="http://ru.wikipedia.org/wiki/7_%D1%84%D0%B5%D0%B2%D1%80%D0%B0%D0%BB%D1%8F" TargetMode="External"/><Relationship Id="rId10" Type="http://schemas.openxmlformats.org/officeDocument/2006/relationships/hyperlink" Target="http://ru.wikipedia.org/wiki/%D0%A1%D0%B5%D0%B2%D0%B5%D1%80%D0%BE-%D0%97%D0%B0%D0%BF%D0%B0%D0%B4%D0%BD%D1%8B%D0%B9_%D1%84%D0%B5%D0%B4%D0%B5%D1%80%D0%B0%D0%BB%D1%8C%D0%BD%D1%8B%D0%B9_%D0%BE%D0%BA%D1%80%D1%83%D0%B3" TargetMode="External"/><Relationship Id="rId4" Type="http://schemas.openxmlformats.org/officeDocument/2006/relationships/hyperlink" Target="http://ru.wikipedia.org/wiki/2013_%D0%B3%D0%BE%D0%B4" TargetMode="External"/><Relationship Id="rId9" Type="http://schemas.openxmlformats.org/officeDocument/2006/relationships/hyperlink" Target="http://ru.wikipedia.org/wiki/%D0%A6%D0%B5%D0%BD%D1%82%D1%80%D0%B0%D0%BB%D1%8C%D0%BD%D1%8B%D0%B9_%D1%84%D0%B5%D0%B4%D0%B5%D1%80%D0%B0%D0%BB%D1%8C%D0%BD%D1%8B%D0%B9_%D0%BE%D0%BA%D1%80%D1%83%D0%B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0%D0%B9%D0%BA%D0%B0%D0%BB" TargetMode="External"/><Relationship Id="rId2" Type="http://schemas.openxmlformats.org/officeDocument/2006/relationships/hyperlink" Target="http://ru.wikipedia.org/wiki/%D0%AD%D0%BB%D0%B8%D1%81%D1%82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A1%D0%B5%D0%B2%D0%B5%D1%80%D0%BD%D1%8B%D0%B9_%D0%BF%D0%BE%D0%BB%D1%8E%D1%81" TargetMode="External"/><Relationship Id="rId4" Type="http://schemas.openxmlformats.org/officeDocument/2006/relationships/hyperlink" Target="http://ru.wikipedia.org/wiki/%D0%AD%D0%BB%D1%8C%D0%B1%D1%80%D1%83%D1%81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5%D0%BB%D1%8B%D0%B9_%D0%BC%D0%B5%D0%B4%D0%B2%D0%B5%D0%B4%D1%8C" TargetMode="External"/><Relationship Id="rId3" Type="http://schemas.openxmlformats.org/officeDocument/2006/relationships/hyperlink" Target="http://ru.wikipedia.org/wiki/1_%D1%81%D0%B5%D0%BD%D1%82%D1%8F%D0%B1%D1%80%D1%8F" TargetMode="External"/><Relationship Id="rId7" Type="http://schemas.openxmlformats.org/officeDocument/2006/relationships/hyperlink" Target="http://ru.wikipedia.org/wiki/2011_%D0%B3%D0%BE%D0%B4" TargetMode="External"/><Relationship Id="rId2" Type="http://schemas.openxmlformats.org/officeDocument/2006/relationships/hyperlink" Target="http://ru.wikipedia.org/wiki/%D0%A2%D0%B0%D0%BB%D0%B8%D1%81%D0%BC%D0%B0%D0%BD%D1%8B_%D0%B7%D0%B8%D0%BC%D0%BD%D0%B8%D1%85_%D0%9E%D0%BB%D0%B8%D0%BC%D0%BF%D0%B8%D0%B9%D1%81%D0%BA%D0%B8%D1%85_%D0%B8%D0%B3%D1%80_20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26_%D1%84%D0%B5%D0%B2%D1%80%D0%B0%D0%BB%D1%8F" TargetMode="External"/><Relationship Id="rId5" Type="http://schemas.openxmlformats.org/officeDocument/2006/relationships/hyperlink" Target="http://ru.wikipedia.org/wiki/%D0%98%D0%B7%D0%B2%D0%B5%D1%81%D1%82%D0%B8%D1%8F" TargetMode="External"/><Relationship Id="rId10" Type="http://schemas.openxmlformats.org/officeDocument/2006/relationships/hyperlink" Target="http://ru.wikipedia.org/wiki/%D0%97%D0%B0%D1%8F%D1%86-%D0%B1%D0%B5%D0%BB%D1%8F%D0%BA" TargetMode="External"/><Relationship Id="rId4" Type="http://schemas.openxmlformats.org/officeDocument/2006/relationships/hyperlink" Target="http://ru.wikipedia.org/wiki/2010_%D0%B3%D0%BE%D0%B4" TargetMode="External"/><Relationship Id="rId9" Type="http://schemas.openxmlformats.org/officeDocument/2006/relationships/hyperlink" Target="http://ru.wikipedia.org/wiki/%D0%98%D1%80%D0%B1%D0%B8%D1%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296143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Олимпийские кольца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Ольга\Documents\кольца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776863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b="1" i="1" u="sng" dirty="0"/>
              <a:t>Б</a:t>
            </a:r>
            <a:r>
              <a:rPr lang="ru-RU" b="1" i="1" u="sng" dirty="0" smtClean="0"/>
              <a:t>елый мишка, Леопард и Зайка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C:\Users\Ольга\Documents\леопард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792088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Талисман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паралимпийских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игр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Согласно объявленному выбору </a:t>
            </a:r>
            <a:r>
              <a:rPr lang="ru-RU" dirty="0" err="1"/>
              <a:t>спортсменов-паралимпийцев</a:t>
            </a:r>
            <a:r>
              <a:rPr lang="ru-RU" dirty="0"/>
              <a:t>, талисманами </a:t>
            </a:r>
            <a:r>
              <a:rPr lang="ru-RU" dirty="0" err="1"/>
              <a:t>Паралимпийских</a:t>
            </a:r>
            <a:r>
              <a:rPr lang="ru-RU" dirty="0"/>
              <a:t> игр стали </a:t>
            </a:r>
            <a:r>
              <a:rPr lang="ru-RU" b="1" dirty="0"/>
              <a:t>Лучик и Снежинка.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Лучик и снежинка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</p:txBody>
      </p:sp>
      <p:pic>
        <p:nvPicPr>
          <p:cNvPr id="4" name="Рисунок 3" descr="C:\Users\Ольга\Documents\лучик и снежинк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705678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Эмблема Зимних Олимпийских игр Сочи-2014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Ольга\Documents\сочи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41682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Значение Олимпийских колец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Олимпийские кольца - символ Олимпийских Игр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– представляют собой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пять переплетенных колец - их цвета - синий, желтый, черный, зеленый и красный - на белом фоне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Они были разработаны основателем современных Олимпийских Игр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Пьером де Кубертеном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1912 году. В августе 1912 года на первой презентации колец де Кубертен сказал следующее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Эмблема была выбрана таким образом, чтобы проиллюстрировать и олицетворить собой мировой конгресс 1914 года: пять переплетенных колец разного цвета - синий, желтый, черный, зеленый и красный располагаются на белом поле. Эти пять колец символизируют пять населенных частей мира, которые желают участвовать в Олимпийском движении и принимают здоровую спортивную </a:t>
            </a:r>
            <a:r>
              <a:rPr lang="ru-RU" i="1" dirty="0"/>
              <a:t>конкуренцию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Талисманы Олимпийских игр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u="sng" dirty="0">
                <a:hlinkClick r:id="rId2" tooltip="Маскот"/>
              </a:rPr>
              <a:t>Талисман</a:t>
            </a:r>
            <a:r>
              <a:rPr lang="ru-RU" b="1" dirty="0"/>
              <a:t> </a:t>
            </a:r>
            <a:r>
              <a:rPr lang="ru-RU" dirty="0"/>
              <a:t>для каждой Олимпиады выбирается принимающей страной по своему усмотрению. Обычно талисманом выбирают какое-либо животное или иное стилизованное изображение, </a:t>
            </a:r>
            <a:r>
              <a:rPr lang="ru-RU" u="sng" dirty="0">
                <a:hlinkClick r:id="rId3" tooltip="Ассоциация"/>
              </a:rPr>
              <a:t>ассоциирующееся</a:t>
            </a:r>
            <a:r>
              <a:rPr lang="ru-RU" dirty="0"/>
              <a:t> в представлении большинства людей с принимающей страной.</a:t>
            </a:r>
          </a:p>
          <a:p>
            <a:pPr>
              <a:buNone/>
            </a:pPr>
            <a:r>
              <a:rPr lang="ru-RU" dirty="0"/>
              <a:t>Изначально у возродившихся Олимпийских игр были только эмблема и флаг. Талисманы появились совсем недавно, в 1968 году. Причем, одни полагают, что прародителем всех олимпийских талисманов был забавный горнолыжник </a:t>
            </a:r>
            <a:r>
              <a:rPr lang="ru-RU" dirty="0" err="1"/>
              <a:t>Шюсс</a:t>
            </a:r>
            <a:r>
              <a:rPr lang="ru-RU" dirty="0"/>
              <a:t>, ставший символом Белой Олимпиады в Гренобле. Другие же уверены, что первый талисман ягуар появился на Олимпийских играх в Мехико.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dirty="0" smtClean="0"/>
              <a:t>Талисман-такса </a:t>
            </a:r>
            <a:r>
              <a:rPr lang="ru-RU" dirty="0" err="1" smtClean="0"/>
              <a:t>Вальди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Как бы там ни было, но первым официальным талисманом признана такса </a:t>
            </a:r>
            <a:r>
              <a:rPr lang="ru-RU" dirty="0" err="1"/>
              <a:t>Вальди</a:t>
            </a:r>
            <a:r>
              <a:rPr lang="ru-RU" dirty="0"/>
              <a:t>, появившаяся на свет в 1972 г. на летних Олимпийских играх в Мюнхене. </a:t>
            </a:r>
            <a:r>
              <a:rPr lang="ru-RU" dirty="0" err="1"/>
              <a:t>Вальди</a:t>
            </a:r>
            <a:r>
              <a:rPr lang="ru-RU" dirty="0"/>
              <a:t> (имя мужское, потому что в немецком языке слово «такса» мужского рода) выбрали талисманом игр за то, что, как написано на сайте Международного Олимпийского комитета, «ему присущи качества настоящего спортсмена: стойкость, упорство и ловкость». </a:t>
            </a:r>
            <a:r>
              <a:rPr lang="ru-RU" dirty="0" err="1"/>
              <a:t>Вальди</a:t>
            </a:r>
            <a:r>
              <a:rPr lang="ru-RU" dirty="0"/>
              <a:t> знаменит ещё и тем, что он — единственное домашнее животное, ставшее талисманом за всю историю олимпийских игр.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ocuments\вальд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71296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Зимние Олимпийские игры Сочи-2014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</a:t>
            </a:r>
            <a:r>
              <a:rPr lang="ru-RU" b="1" dirty="0">
                <a:solidFill>
                  <a:srgbClr val="FF0000"/>
                </a:solidFill>
                <a:hlinkClick r:id="rId2" tooltip="Зимние Олимпийские игры"/>
              </a:rPr>
              <a:t>имние Олимпийские игры</a:t>
            </a:r>
            <a:r>
              <a:rPr lang="ru-RU" b="1" dirty="0">
                <a:solidFill>
                  <a:srgbClr val="FF0000"/>
                </a:solidFill>
              </a:rPr>
              <a:t> Сочи -2014</a:t>
            </a:r>
            <a:r>
              <a:rPr lang="ru-RU" dirty="0">
                <a:solidFill>
                  <a:srgbClr val="FF0000"/>
                </a:solidFill>
              </a:rPr>
              <a:t> (</a:t>
            </a:r>
            <a:r>
              <a:rPr lang="ru-RU" dirty="0">
                <a:solidFill>
                  <a:srgbClr val="FF0000"/>
                </a:solidFill>
                <a:hlinkClick r:id="rId3" tooltip="Английский язык"/>
              </a:rPr>
              <a:t>англ.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i="1" dirty="0">
                <a:solidFill>
                  <a:srgbClr val="FF0000"/>
                </a:solidFill>
              </a:rPr>
              <a:t>2014 </a:t>
            </a:r>
            <a:r>
              <a:rPr lang="ru-RU" i="1" dirty="0" err="1">
                <a:solidFill>
                  <a:srgbClr val="FF0000"/>
                </a:solidFill>
              </a:rPr>
              <a:t>Winter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Olympics</a:t>
            </a:r>
            <a:r>
              <a:rPr lang="ru-RU" dirty="0">
                <a:solidFill>
                  <a:srgbClr val="FF0000"/>
                </a:solidFill>
              </a:rPr>
              <a:t>, </a:t>
            </a:r>
            <a:r>
              <a:rPr lang="ru-RU" dirty="0">
                <a:solidFill>
                  <a:srgbClr val="FF0000"/>
                </a:solidFill>
                <a:hlinkClick r:id="rId4" tooltip="Французский язык"/>
              </a:rPr>
              <a:t>фр.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fr-FR" i="1" dirty="0">
                <a:solidFill>
                  <a:srgbClr val="FF0000"/>
                </a:solidFill>
              </a:rPr>
              <a:t>Jeux Olympiques d'hiver de 2014</a:t>
            </a:r>
            <a:r>
              <a:rPr lang="ru-RU" dirty="0">
                <a:solidFill>
                  <a:srgbClr val="FF0000"/>
                </a:solidFill>
              </a:rPr>
              <a:t>,) официальное название </a:t>
            </a:r>
            <a:r>
              <a:rPr lang="ru-RU" b="1" dirty="0">
                <a:solidFill>
                  <a:srgbClr val="FF0000"/>
                </a:solidFill>
              </a:rPr>
              <a:t>XXII зимние Олимпийские игры в г. Сочи 2014</a:t>
            </a:r>
            <a:r>
              <a:rPr lang="ru-RU" dirty="0">
                <a:solidFill>
                  <a:srgbClr val="FF0000"/>
                </a:solidFill>
              </a:rPr>
              <a:t>) — международное спортивное мероприятие, которое пройдёт в </a:t>
            </a:r>
            <a:r>
              <a:rPr lang="ru-RU" b="1" dirty="0">
                <a:solidFill>
                  <a:srgbClr val="FF0000"/>
                </a:solidFill>
                <a:hlinkClick r:id="rId5" tooltip="Сочи"/>
              </a:rPr>
              <a:t>Сочи</a:t>
            </a:r>
            <a:r>
              <a:rPr lang="ru-RU" b="1" dirty="0">
                <a:solidFill>
                  <a:srgbClr val="FF0000"/>
                </a:solidFill>
              </a:rPr>
              <a:t> (</a:t>
            </a:r>
            <a:r>
              <a:rPr lang="ru-RU" b="1" dirty="0">
                <a:solidFill>
                  <a:srgbClr val="FF0000"/>
                </a:solidFill>
                <a:hlinkClick r:id="rId6" tooltip="Россия"/>
              </a:rPr>
              <a:t>Россия</a:t>
            </a:r>
            <a:r>
              <a:rPr lang="ru-RU" b="1" dirty="0">
                <a:solidFill>
                  <a:srgbClr val="FF0000"/>
                </a:solidFill>
              </a:rPr>
              <a:t>) с </a:t>
            </a:r>
            <a:r>
              <a:rPr lang="ru-RU" b="1" dirty="0">
                <a:solidFill>
                  <a:srgbClr val="FF0000"/>
                </a:solidFill>
                <a:hlinkClick r:id="rId7" tooltip="7 февраля"/>
              </a:rPr>
              <a:t>7</a:t>
            </a:r>
            <a:r>
              <a:rPr lang="ru-RU" b="1" dirty="0">
                <a:solidFill>
                  <a:srgbClr val="FF0000"/>
                </a:solidFill>
              </a:rPr>
              <a:t> по </a:t>
            </a:r>
            <a:r>
              <a:rPr lang="ru-RU" b="1" dirty="0">
                <a:solidFill>
                  <a:srgbClr val="FF0000"/>
                </a:solidFill>
                <a:hlinkClick r:id="rId8" tooltip="23 февраля"/>
              </a:rPr>
              <a:t>23 февраля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ru-RU" b="1" dirty="0">
                <a:solidFill>
                  <a:srgbClr val="FF0000"/>
                </a:solidFill>
                <a:hlinkClick r:id="rId9" tooltip="2014 год"/>
              </a:rPr>
              <a:t>2014 года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r>
              <a:rPr lang="ru-RU" dirty="0">
                <a:solidFill>
                  <a:srgbClr val="FF0000"/>
                </a:solidFill>
              </a:rPr>
              <a:t> Столица Олимпийских игр Сочи 2014 была выбрана во время 119-й </a:t>
            </a:r>
            <a:r>
              <a:rPr lang="ru-RU" dirty="0">
                <a:solidFill>
                  <a:srgbClr val="FF0000"/>
                </a:solidFill>
                <a:hlinkClick r:id="rId10" tooltip="Список сессий Международного олимпийского комитета"/>
              </a:rPr>
              <a:t>сессии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>
                <a:solidFill>
                  <a:srgbClr val="FF0000"/>
                </a:solidFill>
                <a:hlinkClick r:id="rId11" tooltip="Международный олимпийский комитет"/>
              </a:rPr>
              <a:t>МОК</a:t>
            </a:r>
            <a:r>
              <a:rPr lang="ru-RU" dirty="0">
                <a:solidFill>
                  <a:srgbClr val="FF0000"/>
                </a:solidFill>
              </a:rPr>
              <a:t> в городе </a:t>
            </a:r>
            <a:r>
              <a:rPr lang="ru-RU" dirty="0">
                <a:solidFill>
                  <a:srgbClr val="FF0000"/>
                </a:solidFill>
                <a:hlinkClick r:id="rId12" tooltip="Гватемала (город)"/>
              </a:rPr>
              <a:t>Гватемала</a:t>
            </a:r>
            <a:r>
              <a:rPr lang="ru-RU" dirty="0">
                <a:solidFill>
                  <a:srgbClr val="FF0000"/>
                </a:solidFill>
              </a:rPr>
              <a:t>, столице </a:t>
            </a:r>
            <a:r>
              <a:rPr lang="ru-RU" dirty="0">
                <a:solidFill>
                  <a:srgbClr val="FF0000"/>
                </a:solidFill>
                <a:hlinkClick r:id="rId13" tooltip="Гватемала"/>
              </a:rPr>
              <a:t>Гватемалы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>
                <a:solidFill>
                  <a:srgbClr val="FF0000"/>
                </a:solidFill>
                <a:hlinkClick r:id="rId14" tooltip="4 июля"/>
              </a:rPr>
              <a:t>4 июля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>
                <a:solidFill>
                  <a:srgbClr val="FF0000"/>
                </a:solidFill>
                <a:hlinkClick r:id="rId15" tooltip="2007 год"/>
              </a:rPr>
              <a:t>2007 года</a:t>
            </a:r>
            <a:r>
              <a:rPr lang="ru-RU" dirty="0">
                <a:solidFill>
                  <a:srgbClr val="FF0000"/>
                </a:solidFill>
              </a:rPr>
              <a:t>. В </a:t>
            </a:r>
            <a:r>
              <a:rPr lang="ru-RU" dirty="0">
                <a:solidFill>
                  <a:srgbClr val="FF0000"/>
                </a:solidFill>
                <a:hlinkClick r:id="rId6" tooltip="Россия"/>
              </a:rPr>
              <a:t>России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  <a:hlinkClick r:id="rId16" tooltip="Олимпийские игры"/>
              </a:rPr>
              <a:t>Олимпийские игры</a:t>
            </a:r>
            <a:r>
              <a:rPr lang="ru-RU" dirty="0">
                <a:solidFill>
                  <a:srgbClr val="FF0000"/>
                </a:solidFill>
              </a:rPr>
              <a:t> пройдут во второй раз (до этого в </a:t>
            </a:r>
            <a:r>
              <a:rPr lang="ru-RU" dirty="0">
                <a:solidFill>
                  <a:srgbClr val="FF0000"/>
                </a:solidFill>
                <a:hlinkClick r:id="rId17" tooltip="Москва"/>
              </a:rPr>
              <a:t>Москве</a:t>
            </a:r>
            <a:r>
              <a:rPr lang="ru-RU" dirty="0">
                <a:solidFill>
                  <a:srgbClr val="FF0000"/>
                </a:solidFill>
              </a:rPr>
              <a:t> в 1980 году прошли </a:t>
            </a:r>
            <a:r>
              <a:rPr lang="ru-RU" dirty="0">
                <a:solidFill>
                  <a:srgbClr val="FF0000"/>
                </a:solidFill>
                <a:hlinkClick r:id="rId18" tooltip="Летние Олимпийские игры 1980"/>
              </a:rPr>
              <a:t>XXII летние Олимпийские игры</a:t>
            </a:r>
            <a:r>
              <a:rPr lang="ru-RU" dirty="0">
                <a:solidFill>
                  <a:srgbClr val="FF0000"/>
                </a:solidFill>
              </a:rPr>
              <a:t>), и впервые — зимние Игры. По окончании Олимпийских игр на тех же </a:t>
            </a:r>
            <a:r>
              <a:rPr lang="ru-RU" dirty="0">
                <a:solidFill>
                  <a:srgbClr val="FF0000"/>
                </a:solidFill>
                <a:hlinkClick r:id="rId19"/>
              </a:rPr>
              <a:t>объектах</a:t>
            </a:r>
            <a:r>
              <a:rPr lang="ru-RU" dirty="0">
                <a:solidFill>
                  <a:srgbClr val="FF0000"/>
                </a:solidFill>
              </a:rPr>
              <a:t> будут проведены </a:t>
            </a:r>
            <a:r>
              <a:rPr lang="ru-RU" u="sng" dirty="0">
                <a:solidFill>
                  <a:srgbClr val="FF0000"/>
                </a:solidFill>
                <a:hlinkClick r:id="rId20" tooltip="Зимние Паралимпийские игры 2014"/>
              </a:rPr>
              <a:t>зимние </a:t>
            </a:r>
            <a:r>
              <a:rPr lang="ru-RU" u="sng" dirty="0" err="1">
                <a:solidFill>
                  <a:srgbClr val="FF0000"/>
                </a:solidFill>
                <a:hlinkClick r:id="rId20" tooltip="Зимние Паралимпийские игры 2014"/>
              </a:rPr>
              <a:t>Паралимпийские</a:t>
            </a:r>
            <a:r>
              <a:rPr lang="ru-RU" u="sng" dirty="0">
                <a:solidFill>
                  <a:srgbClr val="FF0000"/>
                </a:solidFill>
                <a:hlinkClick r:id="rId20" tooltip="Зимние Паралимпийские игры 2014"/>
              </a:rPr>
              <a:t> игры 2014</a:t>
            </a:r>
            <a:r>
              <a:rPr lang="ru-RU" dirty="0">
                <a:solidFill>
                  <a:srgbClr val="FF0000"/>
                </a:solidFill>
              </a:rPr>
              <a:t>. Организацией зимних Олимпийских и </a:t>
            </a:r>
            <a:r>
              <a:rPr lang="ru-RU" dirty="0" err="1">
                <a:solidFill>
                  <a:srgbClr val="FF0000"/>
                </a:solidFill>
              </a:rPr>
              <a:t>Паралимпийских</a:t>
            </a:r>
            <a:r>
              <a:rPr lang="ru-RU" dirty="0">
                <a:solidFill>
                  <a:srgbClr val="FF0000"/>
                </a:solidFill>
              </a:rPr>
              <a:t> игр 2014 занимается </a:t>
            </a:r>
            <a:r>
              <a:rPr lang="ru-RU" dirty="0">
                <a:solidFill>
                  <a:srgbClr val="FF0000"/>
                </a:solidFill>
                <a:hlinkClick r:id="rId21" tooltip="Оргкомитет «Сочи 2014» (страница отсутствует)"/>
              </a:rPr>
              <a:t>Оргкомитет «Сочи 2014</a:t>
            </a:r>
            <a:r>
              <a:rPr lang="ru-RU" dirty="0">
                <a:hlinkClick r:id="rId21" tooltip="Оргкомитет «Сочи 2014» (страница отсутствует)"/>
              </a:rPr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/>
              <a:t> </a:t>
            </a:r>
            <a:r>
              <a:rPr lang="ru-RU" sz="3200" b="1" i="1" u="sng" dirty="0">
                <a:hlinkClick r:id="rId2" tooltip="Эстафета Олимпийского огня зимних Олимпийских игр 2014"/>
              </a:rPr>
              <a:t>Эстафета Олимпийского огня зимних Олимпийских игр 2014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Эстафета Олимпийского огня начнётся в Москве </a:t>
            </a:r>
            <a:r>
              <a:rPr lang="ru-RU" u="sng" dirty="0">
                <a:hlinkClick r:id="rId3" tooltip="7 октября"/>
              </a:rPr>
              <a:t>7 октября</a:t>
            </a:r>
            <a:r>
              <a:rPr lang="ru-RU" dirty="0"/>
              <a:t> </a:t>
            </a:r>
            <a:r>
              <a:rPr lang="ru-RU" u="sng" dirty="0">
                <a:hlinkClick r:id="rId4" tooltip="2013 год"/>
              </a:rPr>
              <a:t>2013 года</a:t>
            </a:r>
            <a:r>
              <a:rPr lang="ru-RU" dirty="0"/>
              <a:t> и закончится в Сочи </a:t>
            </a:r>
            <a:r>
              <a:rPr lang="ru-RU" u="sng" dirty="0">
                <a:hlinkClick r:id="rId5" tooltip="7 февраля"/>
              </a:rPr>
              <a:t>7 февраля</a:t>
            </a:r>
            <a:r>
              <a:rPr lang="ru-RU" dirty="0"/>
              <a:t> </a:t>
            </a:r>
            <a:r>
              <a:rPr lang="ru-RU" u="sng" dirty="0">
                <a:hlinkClick r:id="rId6" tooltip="2014 год"/>
              </a:rPr>
              <a:t>2014 года</a:t>
            </a:r>
            <a:r>
              <a:rPr lang="ru-RU" dirty="0"/>
              <a:t>. По словам представителей Оргкомитета Олимпийских игр, эстафета станет самой продолжительной за всю историю — 123 дня и самой протяжённой — более 40 тысяч километров. Олимпийский огонь будет пронесён через столицы всех 83-х субъектов Российской Федерации.</a:t>
            </a:r>
          </a:p>
          <a:p>
            <a:pPr>
              <a:buNone/>
            </a:pPr>
            <a:r>
              <a:rPr lang="ru-RU" dirty="0"/>
              <a:t>Эстафета будет состоять из четырёх этапов. Первый начнётся 7 октября 2013 года, когда огонь будет доставлен из </a:t>
            </a:r>
            <a:r>
              <a:rPr lang="ru-RU" u="sng" dirty="0">
                <a:hlinkClick r:id="rId7" tooltip="Афины"/>
              </a:rPr>
              <a:t>Афин</a:t>
            </a:r>
            <a:r>
              <a:rPr lang="ru-RU" dirty="0"/>
              <a:t> в Москву и далее в ходе автопробега доберётся до </a:t>
            </a:r>
            <a:r>
              <a:rPr lang="ru-RU" u="sng" dirty="0">
                <a:hlinkClick r:id="rId8" tooltip="Санкт-Петербург"/>
              </a:rPr>
              <a:t>Санкт-Петербурга</a:t>
            </a:r>
            <a:r>
              <a:rPr lang="ru-RU" dirty="0"/>
              <a:t>. За 23 дня огонь посетит 15 основных городов </a:t>
            </a:r>
            <a:r>
              <a:rPr lang="ru-RU" u="sng" dirty="0">
                <a:hlinkClick r:id="rId9" tooltip="Центральный федеральный округ"/>
              </a:rPr>
              <a:t>Центрального</a:t>
            </a:r>
            <a:r>
              <a:rPr lang="ru-RU" dirty="0"/>
              <a:t> и </a:t>
            </a:r>
            <a:r>
              <a:rPr lang="ru-RU" u="sng" dirty="0">
                <a:hlinkClick r:id="rId10" tooltip="Северо-Западный федеральный округ"/>
              </a:rPr>
              <a:t>Северо-Западного федеральных округов</a:t>
            </a:r>
            <a:r>
              <a:rPr lang="ru-RU" dirty="0"/>
              <a:t>. На втором этапе факел будет доставлен самолётом из Санкт-Петербурга во </a:t>
            </a:r>
            <a:r>
              <a:rPr lang="ru-RU" u="sng" dirty="0">
                <a:hlinkClick r:id="rId11" tooltip="Владивосток"/>
              </a:rPr>
              <a:t>Владивосток</a:t>
            </a:r>
            <a:r>
              <a:rPr lang="ru-RU" dirty="0"/>
              <a:t>, откуда в течение 30 дней он будет путешествовать по Северу и </a:t>
            </a:r>
            <a:r>
              <a:rPr lang="ru-RU" u="sng" dirty="0">
                <a:hlinkClick r:id="rId12" tooltip="Дальний Восток России"/>
              </a:rPr>
              <a:t>Дальнему Востоку</a:t>
            </a:r>
            <a:r>
              <a:rPr lang="ru-RU" dirty="0"/>
              <a:t> страны.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олимпийского огня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Вернувшись во Владивосток, огонь отправится в третье путешествие — поездом до </a:t>
            </a:r>
            <a:r>
              <a:rPr lang="ru-RU" u="sng" dirty="0">
                <a:hlinkClick r:id="rId2" tooltip="Элиста"/>
              </a:rPr>
              <a:t>Элисты</a:t>
            </a:r>
            <a:r>
              <a:rPr lang="ru-RU" dirty="0"/>
              <a:t>. За 58 дней, которые организаторы отводят на этот этап, олимпийский огонь увидят жители 45 городов. На заключительном, четвёртом этапе, факел олимпийского огня автопробегом из Элисты через 10 городов юга страны прибудет в Сочи 7 февраля 2014 года. Предполагается, что в ходе своего путешествия олимпийский огонь побывает на самом глубоком озере мира — </a:t>
            </a:r>
            <a:r>
              <a:rPr lang="ru-RU" u="sng" dirty="0">
                <a:hlinkClick r:id="rId3" tooltip="Байкал"/>
              </a:rPr>
              <a:t>Байкале</a:t>
            </a:r>
            <a:r>
              <a:rPr lang="ru-RU" dirty="0"/>
              <a:t>, на высочайшей европейской горной вершине — </a:t>
            </a:r>
            <a:r>
              <a:rPr lang="ru-RU" u="sng" dirty="0">
                <a:hlinkClick r:id="rId4" tooltip="Эльбрус"/>
              </a:rPr>
              <a:t>Эльбрусе</a:t>
            </a:r>
            <a:r>
              <a:rPr lang="ru-RU" dirty="0"/>
              <a:t>, на </a:t>
            </a:r>
            <a:r>
              <a:rPr lang="ru-RU" u="sng" dirty="0">
                <a:hlinkClick r:id="rId5" tooltip="Северный полюс"/>
              </a:rPr>
              <a:t>Северном полюсе</a:t>
            </a:r>
            <a:r>
              <a:rPr lang="ru-RU" dirty="0"/>
              <a:t>. Кроме того, планируется отправить огонь в космос. </a:t>
            </a:r>
          </a:p>
          <a:p>
            <a:r>
              <a:rPr lang="ru-RU" dirty="0"/>
              <a:t>В эстафете олимпийского огня примут участие 14 тыс. </a:t>
            </a:r>
            <a:r>
              <a:rPr lang="ru-RU" dirty="0" err="1"/>
              <a:t>факелоносцев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>
                <a:hlinkClick r:id="rId2" tooltip="Талисманы зимних Олимпийских игр 2014"/>
              </a:rPr>
              <a:t>Талисманы зимних Олимпийских игр 2014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3" tooltip="1 сентября"/>
              </a:rPr>
              <a:t>1 сентября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4" tooltip="2010 год"/>
              </a:rPr>
              <a:t>2010 года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оргкомитет зимних Олимпийских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Паралимпийских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игр в Сочи совместно с газетой «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5" tooltip="Известия"/>
              </a:rPr>
              <a:t>Известия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объявили всероссийский конкурс талисманов игр, в котором мог принять участие любой желающий. Всего на конкурс было прислано 24 048 работ от участников со всех регионов России и граждан, проживающих за рубежом. Проводилось голосование на официальном сайте талисманов Олимпиады 2014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финальных вариантов талисманы были окончательно выбраны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6" tooltip="26 февраля"/>
              </a:rPr>
              <a:t>26 февраля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7" tooltip="2011 год"/>
              </a:rPr>
              <a:t>2011 года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при голосовании и телешоу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Талисмания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Сочи 2014. Финал» на Первом телеканале. Жюри объявило сразу трёх победителей, все белого цвета, соответствуя зимнему характеру олимпиады, которые и стали талисманами: 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  <a:hlinkClick r:id="rId8" tooltip="Белый медведь"/>
              </a:rPr>
              <a:t>Белый мишка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  <a:hlinkClick r:id="rId9" tooltip="Ирбис"/>
              </a:rPr>
              <a:t>Леопард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  <a:hlinkClick r:id="rId10" tooltip="Заяц-беляк"/>
              </a:rPr>
              <a:t>Зайка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они уже стали частью истории мирового Олимпийского движения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207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Олимпийские кольца  </vt:lpstr>
      <vt:lpstr>Значение Олимпийских колец</vt:lpstr>
      <vt:lpstr>Талисманы Олимпийских игр</vt:lpstr>
      <vt:lpstr>Талисман-такса Вальди</vt:lpstr>
      <vt:lpstr>Слайд 5</vt:lpstr>
      <vt:lpstr>Зимние Олимпийские игры Сочи-2014</vt:lpstr>
      <vt:lpstr> Эстафета Олимпийского огня зимних Олимпийских игр 2014</vt:lpstr>
      <vt:lpstr>Этапы олимпийского огня</vt:lpstr>
      <vt:lpstr>Талисманы зимних Олимпийских игр 2014</vt:lpstr>
      <vt:lpstr> Белый мишка, Леопард и Зайка</vt:lpstr>
      <vt:lpstr>Талисман паралимпийских игр</vt:lpstr>
      <vt:lpstr>Лучик и снежинка</vt:lpstr>
      <vt:lpstr>Эмблема Зимних Олимпийских игр Сочи-2014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кольца</dc:title>
  <dc:creator>Ольга</dc:creator>
  <cp:lastModifiedBy>Ольга</cp:lastModifiedBy>
  <cp:revision>6</cp:revision>
  <dcterms:created xsi:type="dcterms:W3CDTF">2013-03-25T12:31:32Z</dcterms:created>
  <dcterms:modified xsi:type="dcterms:W3CDTF">2013-03-25T13:26:02Z</dcterms:modified>
</cp:coreProperties>
</file>