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31" r:id="rId3"/>
    <p:sldId id="332" r:id="rId4"/>
    <p:sldId id="263" r:id="rId5"/>
    <p:sldId id="283" r:id="rId6"/>
    <p:sldId id="334" r:id="rId7"/>
    <p:sldId id="335" r:id="rId8"/>
    <p:sldId id="280" r:id="rId9"/>
    <p:sldId id="282" r:id="rId10"/>
    <p:sldId id="286" r:id="rId11"/>
    <p:sldId id="287" r:id="rId12"/>
    <p:sldId id="297" r:id="rId13"/>
    <p:sldId id="298" r:id="rId14"/>
    <p:sldId id="299" r:id="rId15"/>
    <p:sldId id="301" r:id="rId16"/>
    <p:sldId id="305" r:id="rId17"/>
    <p:sldId id="302" r:id="rId18"/>
    <p:sldId id="303" r:id="rId19"/>
    <p:sldId id="336" r:id="rId20"/>
    <p:sldId id="33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46"/>
    <p:penClr>
      <a:srgbClr val="FF0000"/>
    </p:penClr>
  </p:showPr>
  <p:clrMru>
    <a:srgbClr val="0000FF"/>
    <a:srgbClr val="FF0066"/>
    <a:srgbClr val="FF33CC"/>
    <a:srgbClr val="33CC33"/>
    <a:srgbClr val="66FF33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2AACE-64A6-4555-8D7E-07727B848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605EAD-20A3-43A4-AA5D-D18E3B4261B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5ADFE83-F777-41EB-B582-345081884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32.gif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gif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gi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image" Target="../media/image65.gif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58;&#1072;&#1090;&#1100;&#1103;&#1090;&#1072;\Desktop\,&#1050;&#1083;&#1072;&#1089;&#1089;\&#1050;&#1083;&#1072;&#1089;&#1089;&#1085;&#1099;&#1077;%20&#1095;&#1072;&#1089;&#1099;\&#1055;&#1088;&#1077;&#1079;.%20&#1082;%20&#1082;&#1083;.%20&#1095;&#1072;&#1089;&#1091;%20&#1050;&#1091;&#1073;&#1072;&#1085;&#1100;\&#1052;&#1080;&#1085;&#1091;&#1089;&#1072;%20-%20&#1060;&#1088;&#1101;&#1085;&#1082;%20&#1057;&#1080;&#1085;&#1072;&#1090;&#1088;&#1072;-My%20Way%20(mp3ostrov.com).mp3" TargetMode="Externa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3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90;&#1072;\Desktop\,&#1050;&#1083;&#1072;&#1089;&#1089;\&#1050;&#1083;&#1072;&#1089;&#1089;&#1085;&#1099;&#1077;%20&#1095;&#1072;&#1089;&#1099;\&#1055;&#1088;&#1077;&#1079;.%20&#1082;%20&#1082;&#1083;.%20&#1095;&#1072;&#1089;&#1091;%20&#1050;&#1091;&#1073;&#1072;&#1085;&#1100;\&#1093;&#1079;--ndash-&#1052;&#1086;&#1083;&#1086;&#1076;&#1077;&#1078;&#1100;-&#1082;&#1091;&#1073;&#1072;&#1085;&#1080;-&#1101;&#1090;&#1086;-&#1089;&#1080;&#1083;&#1072;-vv.mp3" TargetMode="Externa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7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0648"/>
            <a:ext cx="799288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92696"/>
            <a:ext cx="8305800" cy="2722236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Users\Татьята\Desktop\Иллюстрац\Картинки\картинки\картинки методика\j028364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645024"/>
            <a:ext cx="1944216" cy="267681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35696" y="1124745"/>
            <a:ext cx="6840760" cy="324036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Творческий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r>
              <a:rPr lang="ru-RU" sz="4400" b="1" cap="none" spc="0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тчет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6а класса</a:t>
            </a:r>
            <a:endParaRPr lang="ru-RU" sz="4400" b="1" cap="none" spc="0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Татьята\Desktop\масленница\IMG_457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980728"/>
            <a:ext cx="7512835" cy="56346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188640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Наводим порядок!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Татьята\Desktop\масленница\IMG_457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20957799">
            <a:off x="336208" y="476267"/>
            <a:ext cx="5516331" cy="4137248"/>
          </a:xfrm>
          <a:prstGeom prst="rect">
            <a:avLst/>
          </a:prstGeom>
          <a:noFill/>
        </p:spPr>
      </p:pic>
      <p:pic>
        <p:nvPicPr>
          <p:cNvPr id="4099" name="Picture 3" descr="C:\Users\Татьята\Desktop\масленница\IMG_457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65893">
            <a:off x="4337299" y="3270466"/>
            <a:ext cx="4505192" cy="3418591"/>
          </a:xfrm>
          <a:prstGeom prst="rect">
            <a:avLst/>
          </a:prstGeom>
          <a:noFill/>
        </p:spPr>
      </p:pic>
      <p:pic>
        <p:nvPicPr>
          <p:cNvPr id="5121" name="Picture 1" descr="C:\Users\Татьята\Desktop\Иллюстрац\Картинки\картинки\АНИМАЦИИ\Ф\Ani CoolBanana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1874" y="5210519"/>
            <a:ext cx="1659966" cy="13148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808430">
            <a:off x="4771527" y="666823"/>
            <a:ext cx="43343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Работаем с удовольствием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Татьята\Desktop\Иллюстрац\Картинки\картинки\картинки методика\j031809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2497240"/>
            <a:ext cx="2698808" cy="41001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188640"/>
            <a:ext cx="734481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Путешествуем </a:t>
            </a:r>
            <a:endParaRPr lang="ru-RU" sz="5400" b="1" dirty="0" smtClean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 родному краю</a:t>
            </a: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Татьята\Desktop\Фотки\100OLYMP\P10100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20767207">
            <a:off x="395536" y="1196752"/>
            <a:ext cx="4036054" cy="3027040"/>
          </a:xfrm>
          <a:prstGeom prst="rect">
            <a:avLst/>
          </a:prstGeom>
          <a:noFill/>
        </p:spPr>
      </p:pic>
      <p:pic>
        <p:nvPicPr>
          <p:cNvPr id="2051" name="Picture 3" descr="C:\Users\Татьята\Desktop\Фотки\100OLYMP\P10100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54996">
            <a:off x="4878989" y="1530007"/>
            <a:ext cx="3791177" cy="2843858"/>
          </a:xfrm>
          <a:prstGeom prst="rect">
            <a:avLst/>
          </a:prstGeom>
          <a:noFill/>
        </p:spPr>
      </p:pic>
      <p:pic>
        <p:nvPicPr>
          <p:cNvPr id="2052" name="Picture 4" descr="C:\Users\Татьята\Desktop\Фотки\100OLYMP\P101006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3861048"/>
            <a:ext cx="3182839" cy="2819276"/>
          </a:xfrm>
          <a:prstGeom prst="rect">
            <a:avLst/>
          </a:prstGeom>
          <a:noFill/>
        </p:spPr>
      </p:pic>
      <p:pic>
        <p:nvPicPr>
          <p:cNvPr id="2053" name="Picture 5" descr="C:\Users\Татьята\Desktop\Фотки\100OLYMP\P101007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040" y="4293096"/>
            <a:ext cx="3887543" cy="2297112"/>
          </a:xfrm>
          <a:prstGeom prst="rect">
            <a:avLst/>
          </a:prstGeom>
          <a:noFill/>
        </p:spPr>
      </p:pic>
      <p:pic>
        <p:nvPicPr>
          <p:cNvPr id="6147" name="Picture 3" descr="C:\Users\Татьята\Desktop\Иллюстрац\Разные анимашки\Новая папка\children_0063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47864" y="4293096"/>
            <a:ext cx="1857375" cy="128587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188640"/>
            <a:ext cx="64771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 реки Кубань</a:t>
            </a:r>
            <a:endParaRPr lang="ru-RU" sz="5400" b="1" cap="none" spc="0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Татьята\Desktop\Фотки\Футбол\DSC0109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17032"/>
            <a:ext cx="3363979" cy="2522984"/>
          </a:xfrm>
          <a:prstGeom prst="rect">
            <a:avLst/>
          </a:prstGeom>
          <a:noFill/>
        </p:spPr>
      </p:pic>
      <p:pic>
        <p:nvPicPr>
          <p:cNvPr id="3075" name="Picture 3" descr="C:\Users\Татьята\Desktop\Фотки\Футбол\DSC011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1556792"/>
            <a:ext cx="3199904" cy="2399928"/>
          </a:xfrm>
          <a:prstGeom prst="rect">
            <a:avLst/>
          </a:prstGeom>
          <a:noFill/>
        </p:spPr>
      </p:pic>
      <p:pic>
        <p:nvPicPr>
          <p:cNvPr id="3076" name="Picture 4" descr="C:\Users\Татьята\Desktop\Фотки\Футбол\DSC011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1196752"/>
            <a:ext cx="2911872" cy="2183904"/>
          </a:xfrm>
          <a:prstGeom prst="rect">
            <a:avLst/>
          </a:prstGeom>
          <a:noFill/>
        </p:spPr>
      </p:pic>
      <p:pic>
        <p:nvPicPr>
          <p:cNvPr id="3077" name="Picture 5" descr="C:\Users\Татьята\Desktop\Фотки\Футбол\DSC0122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1340768"/>
            <a:ext cx="3103893" cy="2327920"/>
          </a:xfrm>
          <a:prstGeom prst="rect">
            <a:avLst/>
          </a:prstGeom>
          <a:noFill/>
        </p:spPr>
      </p:pic>
      <p:pic>
        <p:nvPicPr>
          <p:cNvPr id="3078" name="Picture 6" descr="C:\Users\Татьята\Desktop\Фотки\Футбол\IMG_466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3140968"/>
            <a:ext cx="2771800" cy="2078850"/>
          </a:xfrm>
          <a:prstGeom prst="rect">
            <a:avLst/>
          </a:prstGeom>
          <a:noFill/>
        </p:spPr>
      </p:pic>
      <p:pic>
        <p:nvPicPr>
          <p:cNvPr id="3079" name="Picture 7" descr="C:\Users\Татьята\Desktop\Фотки\Футбол\DSC0125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32040" y="4221088"/>
            <a:ext cx="1440160" cy="2205378"/>
          </a:xfrm>
          <a:prstGeom prst="rect">
            <a:avLst/>
          </a:prstGeom>
          <a:noFill/>
        </p:spPr>
      </p:pic>
      <p:pic>
        <p:nvPicPr>
          <p:cNvPr id="3080" name="Picture 8" descr="C:\Users\Татьята\Desktop\Фотки\Футбол\DSC0120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59832" y="4005064"/>
            <a:ext cx="1661931" cy="2492896"/>
          </a:xfrm>
          <a:prstGeom prst="rect">
            <a:avLst/>
          </a:prstGeom>
          <a:noFill/>
        </p:spPr>
      </p:pic>
      <p:pic>
        <p:nvPicPr>
          <p:cNvPr id="5122" name="Picture 2" descr="C:\Users\Татьята\Desktop\Иллюстрац\Animated Disney\Mickey Mouse\Mickey_Mouse_B43468[1]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236296" y="5301208"/>
            <a:ext cx="952500" cy="1143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187624" y="188640"/>
            <a:ext cx="6552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Привал в лесу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Татьята\Desktop\Иллюстрац\Разные анимашки\Новая папка\children_0120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221088"/>
            <a:ext cx="952500" cy="1066800"/>
          </a:xfrm>
          <a:prstGeom prst="rect">
            <a:avLst/>
          </a:prstGeom>
          <a:noFill/>
        </p:spPr>
      </p:pic>
      <p:pic>
        <p:nvPicPr>
          <p:cNvPr id="2" name="Picture 2" descr="C:\Users\Татьята\Desktop\Новая папка\P42900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1412776"/>
            <a:ext cx="6648400" cy="49863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188640"/>
            <a:ext cx="74888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Родные просторы</a:t>
            </a:r>
            <a:endParaRPr lang="ru-RU" sz="5400" b="1" cap="none" spc="0" dirty="0" smtClean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та\Desktop\DSC012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0665636">
            <a:off x="259961" y="1678709"/>
            <a:ext cx="3158011" cy="2368508"/>
          </a:xfrm>
          <a:prstGeom prst="rect">
            <a:avLst/>
          </a:prstGeom>
          <a:noFill/>
        </p:spPr>
      </p:pic>
      <p:pic>
        <p:nvPicPr>
          <p:cNvPr id="1027" name="Picture 3" descr="C:\Users\Татьята\Desktop\DSC013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39627">
            <a:off x="6005284" y="1818766"/>
            <a:ext cx="2917450" cy="21880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9978" y="260648"/>
            <a:ext cx="87240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Наслаждаемся природой</a:t>
            </a:r>
            <a:endParaRPr lang="ru-RU" sz="54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" name="Picture 2" descr="C:\Users\Татьята\Desktop\Иллюстрац\Разные анимашки\анимашки люди 1\дудочник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5157192"/>
            <a:ext cx="1008112" cy="1441983"/>
          </a:xfrm>
          <a:prstGeom prst="rect">
            <a:avLst/>
          </a:prstGeom>
          <a:noFill/>
        </p:spPr>
      </p:pic>
      <p:pic>
        <p:nvPicPr>
          <p:cNvPr id="2050" name="Picture 2" descr="C:\Users\Татьята\Desktop\Новая папка\P42900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4293096"/>
            <a:ext cx="3011827" cy="2258870"/>
          </a:xfrm>
          <a:prstGeom prst="rect">
            <a:avLst/>
          </a:prstGeom>
          <a:noFill/>
        </p:spPr>
      </p:pic>
      <p:pic>
        <p:nvPicPr>
          <p:cNvPr id="2051" name="Picture 3" descr="C:\Users\Татьята\Desktop\Новая папка\P42901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641851">
            <a:off x="5587435" y="3923520"/>
            <a:ext cx="3175968" cy="2381976"/>
          </a:xfrm>
          <a:prstGeom prst="rect">
            <a:avLst/>
          </a:prstGeom>
          <a:noFill/>
        </p:spPr>
      </p:pic>
      <p:pic>
        <p:nvPicPr>
          <p:cNvPr id="2052" name="Picture 4" descr="C:\Users\Татьята\Desktop\Новая папка\P429011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5856" y="1988840"/>
            <a:ext cx="2664296" cy="259737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Татьята\Desktop\Фотки\Новикова\IMG_65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942373">
            <a:off x="474365" y="1224913"/>
            <a:ext cx="3583947" cy="2687960"/>
          </a:xfrm>
          <a:prstGeom prst="rect">
            <a:avLst/>
          </a:prstGeom>
          <a:noFill/>
        </p:spPr>
      </p:pic>
      <p:pic>
        <p:nvPicPr>
          <p:cNvPr id="2052" name="Picture 4" descr="C:\Users\Татьята\Desktop\IMG_65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152328">
            <a:off x="4345113" y="1391354"/>
            <a:ext cx="2489165" cy="2544068"/>
          </a:xfrm>
          <a:prstGeom prst="rect">
            <a:avLst/>
          </a:prstGeom>
          <a:noFill/>
        </p:spPr>
      </p:pic>
      <p:pic>
        <p:nvPicPr>
          <p:cNvPr id="2053" name="Picture 5" descr="C:\Users\Татьята\Desktop\IMG_65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48543">
            <a:off x="7140904" y="1698741"/>
            <a:ext cx="1506860" cy="2460180"/>
          </a:xfrm>
          <a:prstGeom prst="rect">
            <a:avLst/>
          </a:prstGeom>
          <a:noFill/>
        </p:spPr>
      </p:pic>
      <p:pic>
        <p:nvPicPr>
          <p:cNvPr id="2054" name="Picture 6" descr="C:\Users\Татьята\Desktop\Фотки\Фото Баракаевская мои\Фото0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4221088"/>
            <a:ext cx="3168352" cy="2325356"/>
          </a:xfrm>
          <a:prstGeom prst="rect">
            <a:avLst/>
          </a:prstGeom>
          <a:noFill/>
        </p:spPr>
      </p:pic>
      <p:pic>
        <p:nvPicPr>
          <p:cNvPr id="2055" name="Picture 7" descr="C:\Users\Татьята\Desktop\SDC125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04248" y="4077072"/>
            <a:ext cx="1512168" cy="254007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31665" y="188640"/>
            <a:ext cx="66806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 горам, по долам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717032"/>
            <a:ext cx="842493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</a:t>
            </a:r>
            <a:r>
              <a:rPr lang="ru-RU" sz="4400" b="1" cap="none" spc="0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имо ручейков и родников</a:t>
            </a:r>
            <a:endParaRPr lang="ru-RU" sz="4400" b="1" cap="none" spc="0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6" name="Picture 8" descr="C:\Users\Татьята\Desktop\Иллюстрац\Animated Disney\Mickey Mouse\Mickey_Mouse_E39402[1]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8144" y="4797152"/>
            <a:ext cx="952500" cy="1143000"/>
          </a:xfrm>
          <a:prstGeom prst="rect">
            <a:avLst/>
          </a:prstGeom>
          <a:noFill/>
        </p:spPr>
      </p:pic>
      <p:pic>
        <p:nvPicPr>
          <p:cNvPr id="3074" name="Picture 2" descr="C:\Users\Татьята\Desktop\Новая папка\P4290076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91880" y="4437112"/>
            <a:ext cx="2307861" cy="173089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Татьята\Desktop\Фото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348880"/>
            <a:ext cx="2304256" cy="4298407"/>
          </a:xfrm>
          <a:prstGeom prst="rect">
            <a:avLst/>
          </a:prstGeom>
          <a:noFill/>
        </p:spPr>
      </p:pic>
      <p:pic>
        <p:nvPicPr>
          <p:cNvPr id="3075" name="Picture 3" descr="C:\Users\Татьята\Desktop\Фото0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240" y="908720"/>
            <a:ext cx="2095535" cy="2523725"/>
          </a:xfrm>
          <a:prstGeom prst="rect">
            <a:avLst/>
          </a:prstGeom>
          <a:noFill/>
        </p:spPr>
      </p:pic>
      <p:pic>
        <p:nvPicPr>
          <p:cNvPr id="3078" name="Picture 6" descr="C:\Users\Татьята\Desktop\Фото0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784" y="4005064"/>
            <a:ext cx="2142449" cy="2564904"/>
          </a:xfrm>
          <a:prstGeom prst="rect">
            <a:avLst/>
          </a:prstGeom>
          <a:noFill/>
        </p:spPr>
      </p:pic>
      <p:pic>
        <p:nvPicPr>
          <p:cNvPr id="3081" name="Picture 9" descr="C:\Users\Татьята\Desktop\Иллюстрац\Animated Disney\Donald Duck\Donald_Duck_F33891[1]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83455" y="4797152"/>
            <a:ext cx="1360545" cy="1632654"/>
          </a:xfrm>
          <a:prstGeom prst="rect">
            <a:avLst/>
          </a:prstGeom>
          <a:noFill/>
        </p:spPr>
      </p:pic>
      <p:pic>
        <p:nvPicPr>
          <p:cNvPr id="1026" name="Picture 2" descr="C:\Users\Татьята\Desktop\P429007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6" y="1052736"/>
            <a:ext cx="1566436" cy="2088232"/>
          </a:xfrm>
          <a:prstGeom prst="rect">
            <a:avLst/>
          </a:prstGeom>
          <a:noFill/>
        </p:spPr>
      </p:pic>
      <p:pic>
        <p:nvPicPr>
          <p:cNvPr id="1027" name="Picture 3" descr="C:\Users\Татьята\Desktop\P429007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16216" y="3068960"/>
            <a:ext cx="1512168" cy="2015888"/>
          </a:xfrm>
          <a:prstGeom prst="rect">
            <a:avLst/>
          </a:prstGeom>
          <a:noFill/>
        </p:spPr>
      </p:pic>
      <p:pic>
        <p:nvPicPr>
          <p:cNvPr id="4098" name="Picture 2" descr="C:\Users\Татьята\Desktop\Новая папка\P429011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1412776"/>
            <a:ext cx="2804953" cy="2232248"/>
          </a:xfrm>
          <a:prstGeom prst="rect">
            <a:avLst/>
          </a:prstGeom>
          <a:noFill/>
        </p:spPr>
      </p:pic>
      <p:pic>
        <p:nvPicPr>
          <p:cNvPr id="4099" name="Picture 3" descr="C:\Users\Татьята\Desktop\Новая папка\P429006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51920" y="2852936"/>
            <a:ext cx="2400267" cy="1800200"/>
          </a:xfrm>
          <a:prstGeom prst="rect">
            <a:avLst/>
          </a:prstGeom>
          <a:noFill/>
        </p:spPr>
      </p:pic>
      <p:pic>
        <p:nvPicPr>
          <p:cNvPr id="4100" name="Picture 4" descr="C:\Users\Татьята\Desktop\Новая папка\P429013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932040" y="5085184"/>
            <a:ext cx="2279670" cy="1512168"/>
          </a:xfrm>
          <a:prstGeom prst="rect">
            <a:avLst/>
          </a:prstGeom>
          <a:noFill/>
        </p:spPr>
      </p:pic>
      <p:pic>
        <p:nvPicPr>
          <p:cNvPr id="4101" name="Picture 5" descr="C:\Users\Татьята\Desktop\Новая папка\P4290103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131840" y="1556792"/>
            <a:ext cx="1821493" cy="136612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51520" y="188640"/>
            <a:ext cx="86409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33CC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Хорошо в краю родном!</a:t>
            </a:r>
            <a:endParaRPr lang="ru-RU" sz="5400" b="1" cap="none" spc="0" dirty="0">
              <a:ln w="11430"/>
              <a:solidFill>
                <a:srgbClr val="33CC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 descr="C:\Users\Татьята\Desktop\Иллюстрац\Картинки\nature2 (yurov.com)\nature2 (153)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2276872"/>
            <a:ext cx="3600400" cy="4320480"/>
          </a:xfrm>
          <a:prstGeom prst="rect">
            <a:avLst/>
          </a:prstGeom>
          <a:noFill/>
        </p:spPr>
      </p:pic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95536" y="491303"/>
            <a:ext cx="83529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Природа Кубани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олицетворение красоты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и гармонии мира,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способствующее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нравственной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основе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любого характера.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Будьте же в нём человечны и милосердны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32656"/>
            <a:ext cx="8340327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1988840"/>
            <a:ext cx="8064896" cy="32757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r>
              <a:rPr lang="ru-RU" sz="5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дин из самых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красивых городов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Кубани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5118" y="1052737"/>
            <a:ext cx="60537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Мой Армавир-</a:t>
            </a:r>
            <a:endParaRPr lang="ru-RU" sz="5400" b="1" cap="none" spc="0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Минуса - Фрэнк Синатра-My Way (mp3ostrov.com).mp3">
            <a:hlinkClick r:id="" action="ppaction://media"/>
          </p:cNvPr>
          <p:cNvPicPr>
            <a:picLocks noGrp="1" noRot="1" noChangeAspect="1"/>
          </p:cNvPicPr>
          <p:nvPr>
            <p:ph/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3955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4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32656"/>
            <a:ext cx="442849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3501008"/>
            <a:ext cx="5101888" cy="301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188640"/>
            <a:ext cx="2434952" cy="3261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717032"/>
            <a:ext cx="35643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хз--ndash-Молодежь-кубани-это-сила-v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467544" y="6309320"/>
            <a:ext cx="304800" cy="304800"/>
          </a:xfrm>
          <a:prstGeom prst="rect">
            <a:avLst/>
          </a:prstGeom>
        </p:spPr>
      </p:pic>
      <p:pic>
        <p:nvPicPr>
          <p:cNvPr id="2" name="Picture 2" descr="C:\Users\Татьята\Desktop\Фотки\Царьков Баракаевская\P429008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206642"/>
            <a:ext cx="8712968" cy="653472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56929" y="476672"/>
            <a:ext cx="66301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4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Молодежь Кубани-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3429001"/>
            <a:ext cx="5040560" cy="201622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</a:t>
            </a:r>
            <a:r>
              <a:rPr lang="ru-RU" sz="80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 мы!</a:t>
            </a:r>
            <a:endParaRPr lang="ru-RU" sz="80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" name="Рисунок 10" descr="apogoda-9.gif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948264" y="908720"/>
            <a:ext cx="1857375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267744" y="3068961"/>
            <a:ext cx="4824536" cy="194421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</a:t>
            </a:r>
            <a:r>
              <a:rPr lang="ru-RU" sz="80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 сила!</a:t>
            </a:r>
            <a:endParaRPr lang="ru-RU" sz="80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9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1202699">
            <a:off x="337297" y="379954"/>
            <a:ext cx="4515896" cy="28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55914">
            <a:off x="4610414" y="420809"/>
            <a:ext cx="4060405" cy="273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501008"/>
            <a:ext cx="393643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104" y="3429000"/>
            <a:ext cx="4113340" cy="275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тьята\Desktop\Фотки\Фото с телефона\Фото\Фото03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476672"/>
            <a:ext cx="7452396" cy="583535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581128"/>
            <a:ext cx="8640960" cy="158417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День </a:t>
            </a:r>
            <a:r>
              <a:rPr lang="ru-RU" sz="4800" b="1" cap="none" spc="0" dirty="0" err="1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города-наш</a:t>
            </a:r>
            <a:r>
              <a:rPr lang="ru-RU" sz="4800" b="1" cap="none" spc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 праздник</a:t>
            </a:r>
            <a:endParaRPr lang="ru-RU" sz="4800" b="1" cap="none" spc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5" name="Picture 4" descr="C:\Users\Татьята\Desktop\Иллюстрац\Картинки\картинки\АНИМАЦИИ\Flags\Russia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6296" y="188640"/>
            <a:ext cx="1533525" cy="10477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Татьята\Desktop\Фото весенние каникулы\Фото05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04664"/>
            <a:ext cx="4704523" cy="35283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6016" y="764704"/>
            <a:ext cx="4427984" cy="187220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33CC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Красив наш город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33CC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любое время года</a:t>
            </a:r>
            <a:endParaRPr lang="ru-RU" sz="3600" b="1" cap="none" spc="0" dirty="0">
              <a:ln w="11430"/>
              <a:solidFill>
                <a:srgbClr val="33CC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C:\Users\Татьята\Desktop\Фотки\Первая прогулка, пиццерия\Фото0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3140968"/>
            <a:ext cx="4536503" cy="3402377"/>
          </a:xfrm>
          <a:prstGeom prst="rect">
            <a:avLst/>
          </a:prstGeom>
          <a:noFill/>
        </p:spPr>
      </p:pic>
      <p:pic>
        <p:nvPicPr>
          <p:cNvPr id="2051" name="Picture 3" descr="C:\Users\Татьята\Desktop\Иллюстрац\Animated Disney\Daisy Duck\Daisy_Duck_C22789[1]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327173"/>
            <a:ext cx="1584176" cy="190101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Татьята\Desktop\Фотки\Урок мужества\Фото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1185306">
            <a:off x="400994" y="1691539"/>
            <a:ext cx="3599411" cy="2701636"/>
          </a:xfrm>
          <a:prstGeom prst="rect">
            <a:avLst/>
          </a:prstGeom>
          <a:noFill/>
        </p:spPr>
      </p:pic>
      <p:pic>
        <p:nvPicPr>
          <p:cNvPr id="5" name="Picture 3" descr="C:\Users\Татьята\Desktop\Фотки\Урок мужества\Фото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99673">
            <a:off x="4478050" y="2228012"/>
            <a:ext cx="3969999" cy="2977499"/>
          </a:xfrm>
          <a:prstGeom prst="rect">
            <a:avLst/>
          </a:prstGeom>
          <a:noFill/>
        </p:spPr>
      </p:pic>
      <p:pic>
        <p:nvPicPr>
          <p:cNvPr id="6" name="Picture 4" descr="C:\Users\Татьята\Desktop\Фотки\Урок мужества\Фото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4149080"/>
            <a:ext cx="3240360" cy="24302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1" y="260648"/>
            <a:ext cx="59046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«Урок мужества»</a:t>
            </a:r>
            <a:endParaRPr lang="ru-RU" sz="5400" b="1" cap="none" spc="0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1124744"/>
            <a:ext cx="58326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  <a:r>
              <a:rPr lang="ru-RU" sz="5400" b="1" cap="none" spc="0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 Дню Победы</a:t>
            </a:r>
            <a:endParaRPr lang="ru-RU" sz="5400" b="1" cap="none" spc="0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5229199"/>
            <a:ext cx="525658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  <a:r>
              <a:rPr lang="ru-RU" sz="40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библиотеке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Татьята\Desktop\Фотки\9 мая\Фото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1143222">
            <a:off x="631629" y="1280834"/>
            <a:ext cx="3624349" cy="2718262"/>
          </a:xfrm>
          <a:prstGeom prst="rect">
            <a:avLst/>
          </a:prstGeom>
          <a:noFill/>
        </p:spPr>
      </p:pic>
      <p:pic>
        <p:nvPicPr>
          <p:cNvPr id="5" name="Picture 3" descr="C:\Users\Татьята\Desktop\Фотки\9 мая\Фото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94826">
            <a:off x="4401512" y="1514364"/>
            <a:ext cx="4206264" cy="3154698"/>
          </a:xfrm>
          <a:prstGeom prst="rect">
            <a:avLst/>
          </a:prstGeom>
          <a:noFill/>
        </p:spPr>
      </p:pic>
      <p:pic>
        <p:nvPicPr>
          <p:cNvPr id="6" name="Picture 4" descr="C:\Users\Татьята\Desktop\Фотки\9 мая\Фото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645024"/>
            <a:ext cx="3411166" cy="29915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188640"/>
            <a:ext cx="3456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 мая -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188640"/>
            <a:ext cx="50405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День Победы!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4869159"/>
            <a:ext cx="49685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66FF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</a:t>
            </a:r>
            <a:r>
              <a:rPr lang="ru-RU" sz="5400" b="1" cap="none" spc="0" dirty="0" smtClean="0">
                <a:ln w="11430"/>
                <a:solidFill>
                  <a:srgbClr val="66FF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ествуем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66FF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ветеранов</a:t>
            </a:r>
            <a:endParaRPr lang="ru-RU" sz="5400" b="1" cap="none" spc="0" dirty="0">
              <a:ln w="11430"/>
              <a:solidFill>
                <a:srgbClr val="66FF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7926" y="620688"/>
            <a:ext cx="826816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66FF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Знакомимся с историей</a:t>
            </a:r>
          </a:p>
          <a:p>
            <a:pPr algn="ctr"/>
            <a:r>
              <a:rPr lang="ru-RU" sz="5400" b="1" dirty="0" err="1" smtClean="0">
                <a:ln w="11430"/>
                <a:solidFill>
                  <a:srgbClr val="66FF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</a:t>
            </a:r>
            <a:r>
              <a:rPr lang="ru-RU" sz="5400" b="1" cap="none" spc="0" dirty="0" err="1" smtClean="0">
                <a:ln w="11430"/>
                <a:solidFill>
                  <a:srgbClr val="66FF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орода,с</a:t>
            </a:r>
            <a:r>
              <a:rPr lang="ru-RU" sz="5400" b="1" cap="none" spc="0" dirty="0" smtClean="0">
                <a:ln w="11430"/>
                <a:solidFill>
                  <a:srgbClr val="66FF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его героями,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66FF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 искусством</a:t>
            </a:r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0788" y="3356992"/>
            <a:ext cx="289232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7" y="3723623"/>
            <a:ext cx="3240361" cy="2430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1900" y="3284984"/>
            <a:ext cx="184244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тьята\Desktop\Фото весенние каникулы\Фото0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1" y="188640"/>
            <a:ext cx="4320480" cy="3240360"/>
          </a:xfrm>
          <a:prstGeom prst="rect">
            <a:avLst/>
          </a:prstGeom>
          <a:noFill/>
        </p:spPr>
      </p:pic>
      <p:pic>
        <p:nvPicPr>
          <p:cNvPr id="2051" name="Picture 3" descr="C:\Users\Татьята\Desktop\Фото весенние каникулы\Фото0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188640"/>
            <a:ext cx="4224469" cy="3168352"/>
          </a:xfrm>
          <a:prstGeom prst="rect">
            <a:avLst/>
          </a:prstGeom>
          <a:noFill/>
        </p:spPr>
      </p:pic>
      <p:pic>
        <p:nvPicPr>
          <p:cNvPr id="2052" name="Picture 4" descr="C:\Users\Татьята\Desktop\Фото весенние каникулы\Фото0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501008"/>
            <a:ext cx="4283968" cy="3212976"/>
          </a:xfrm>
          <a:prstGeom prst="rect">
            <a:avLst/>
          </a:prstGeom>
          <a:noFill/>
        </p:spPr>
      </p:pic>
      <p:pic>
        <p:nvPicPr>
          <p:cNvPr id="2053" name="Picture 5" descr="C:\Users\Татьята\Desktop\Фото весенние каникулы\Фото06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9" y="3437366"/>
            <a:ext cx="4248472" cy="318635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86187" y="2564904"/>
            <a:ext cx="7371633" cy="1656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картинной галерее 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художника Королевской Л.И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1741</TotalTime>
  <Words>109</Words>
  <Application>Microsoft Office PowerPoint</Application>
  <PresentationFormat>Экран (4:3)</PresentationFormat>
  <Paragraphs>41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Татьята</dc:creator>
  <cp:lastModifiedBy>Татьята</cp:lastModifiedBy>
  <cp:revision>206</cp:revision>
  <dcterms:created xsi:type="dcterms:W3CDTF">2012-03-20T17:23:07Z</dcterms:created>
  <dcterms:modified xsi:type="dcterms:W3CDTF">2013-03-29T18:39:00Z</dcterms:modified>
</cp:coreProperties>
</file>