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70" r:id="rId2"/>
    <p:sldId id="257" r:id="rId3"/>
    <p:sldId id="259" r:id="rId4"/>
    <p:sldId id="260" r:id="rId5"/>
    <p:sldId id="261" r:id="rId6"/>
    <p:sldId id="262" r:id="rId7"/>
    <p:sldId id="271" r:id="rId8"/>
    <p:sldId id="27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3A0D1A-F1CC-4632-8194-1E1698E6F70D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4A258B-85B2-440A-A580-B5481F5853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8296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C1AF8-C6CA-4A60-A6C9-2BD39655F283}" type="slidenum">
              <a:rPr lang="ru-RU" smtClean="0">
                <a:solidFill>
                  <a:prstClr val="black"/>
                </a:solidFill>
              </a:rPr>
              <a:pPr/>
              <a:t>10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993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9955DF6-98B3-479A-A0DE-A41D2F2C3875}" type="slidenum">
              <a:rPr lang="ru-RU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34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1034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DA29AFD-0E67-487C-8B52-105C43792209}" type="slidenum">
              <a:rPr lang="ru-RU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54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1054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35DFA22-5551-4CEE-B767-77BA1E0462F1}" type="slidenum">
              <a:rPr lang="ru-RU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779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806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692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879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613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941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730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993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651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355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941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043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4008" y="1052736"/>
            <a:ext cx="4335615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5029200" cy="13255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Эй, дружок, не зевай!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Урожай собирай!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4881" y="1635813"/>
            <a:ext cx="4109087" cy="2513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654296">
            <a:off x="247567" y="3427650"/>
            <a:ext cx="4154715" cy="3013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3192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5800" y="381000"/>
            <a:ext cx="7924800" cy="588259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162805312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Картинка 21 из 527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894" y="457200"/>
            <a:ext cx="7814155" cy="58674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9147658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Картинка 147 из 252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000" y="381000"/>
            <a:ext cx="8026400" cy="60198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9051303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5800" y="533400"/>
            <a:ext cx="8026390" cy="557746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81561234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Картинка 1 из 6114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47" y="381001"/>
            <a:ext cx="8020830" cy="60198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8814045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chemeClr val="accent3">
                    <a:lumMod val="75000"/>
                  </a:schemeClr>
                </a:solidFill>
              </a:rPr>
              <a:t>ЯБЛОКО</a:t>
            </a:r>
            <a:endParaRPr lang="ru-RU" sz="6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43250" y="2286000"/>
            <a:ext cx="5072063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9BBB59">
                    <a:lumMod val="75000"/>
                  </a:srgbClr>
                </a:solidFill>
              </a:rPr>
              <a:t>Круглое, румяное,</a:t>
            </a:r>
            <a:br>
              <a:rPr lang="ru-RU" sz="3600" b="1" dirty="0">
                <a:solidFill>
                  <a:srgbClr val="9BBB59">
                    <a:lumMod val="75000"/>
                  </a:srgbClr>
                </a:solidFill>
              </a:rPr>
            </a:br>
            <a:r>
              <a:rPr lang="ru-RU" sz="3600" b="1" dirty="0">
                <a:solidFill>
                  <a:srgbClr val="9BBB59">
                    <a:lumMod val="75000"/>
                  </a:srgbClr>
                </a:solidFill>
              </a:rPr>
              <a:t>Я расту на ветке;</a:t>
            </a:r>
            <a:br>
              <a:rPr lang="ru-RU" sz="3600" b="1" dirty="0">
                <a:solidFill>
                  <a:srgbClr val="9BBB59">
                    <a:lumMod val="75000"/>
                  </a:srgbClr>
                </a:solidFill>
              </a:rPr>
            </a:br>
            <a:r>
              <a:rPr lang="ru-RU" sz="3600" b="1" dirty="0">
                <a:solidFill>
                  <a:srgbClr val="9BBB59">
                    <a:lumMod val="75000"/>
                  </a:srgbClr>
                </a:solidFill>
              </a:rPr>
              <a:t>Любят меня взрослые</a:t>
            </a:r>
            <a:br>
              <a:rPr lang="ru-RU" sz="3600" b="1" dirty="0">
                <a:solidFill>
                  <a:srgbClr val="9BBB59">
                    <a:lumMod val="75000"/>
                  </a:srgbClr>
                </a:solidFill>
              </a:rPr>
            </a:br>
            <a:r>
              <a:rPr lang="ru-RU" sz="3600" b="1" dirty="0">
                <a:solidFill>
                  <a:srgbClr val="9BBB59">
                    <a:lumMod val="75000"/>
                  </a:srgbClr>
                </a:solidFill>
              </a:rPr>
              <a:t>И маленькие детки.</a:t>
            </a:r>
          </a:p>
        </p:txBody>
      </p:sp>
      <p:pic>
        <p:nvPicPr>
          <p:cNvPr id="4" name="Picture 5" descr="D:\Documents and Settings\натуся\Local Settings\Temporary Internet Files\Content.IE5\IRFYBUZF\MC90043483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313" y="1000125"/>
            <a:ext cx="5857875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62190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ГРУША</a:t>
            </a:r>
            <a:endParaRPr lang="ru-RU" sz="6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14625" y="3929063"/>
            <a:ext cx="5000625" cy="9540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9BBB59">
                    <a:lumMod val="75000"/>
                  </a:srgbClr>
                </a:solidFill>
              </a:rPr>
              <a:t>Этот фрукт на вкус хорош</a:t>
            </a:r>
          </a:p>
          <a:p>
            <a:pPr>
              <a:defRPr/>
            </a:pPr>
            <a:r>
              <a:rPr lang="ru-RU" sz="2800" b="1" dirty="0">
                <a:solidFill>
                  <a:srgbClr val="9BBB59">
                    <a:lumMod val="75000"/>
                  </a:srgbClr>
                </a:solidFill>
              </a:rPr>
              <a:t> и на лампочку похож.</a:t>
            </a:r>
          </a:p>
        </p:txBody>
      </p:sp>
      <p:pic>
        <p:nvPicPr>
          <p:cNvPr id="5" name="Picture 2" descr="D:\Documents and Settings\натуся\Local Settings\Temporary Internet Files\Content.IE5\KTHHRZDY\MC900246111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68575" y="1428750"/>
            <a:ext cx="4932363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35677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rgbClr val="800080"/>
                </a:solidFill>
              </a:rPr>
              <a:t>СЛИВА</a:t>
            </a:r>
            <a:endParaRPr lang="ru-RU" sz="6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14625" y="3000375"/>
            <a:ext cx="4572000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rgbClr val="9BBB59">
                    <a:lumMod val="75000"/>
                  </a:srgbClr>
                </a:solidFill>
              </a:rPr>
              <a:t>Синий мундир,</a:t>
            </a:r>
            <a:br>
              <a:rPr lang="ru-RU" sz="3200" b="1" dirty="0">
                <a:solidFill>
                  <a:srgbClr val="9BBB59">
                    <a:lumMod val="75000"/>
                  </a:srgbClr>
                </a:solidFill>
              </a:rPr>
            </a:br>
            <a:r>
              <a:rPr lang="ru-RU" sz="3200" b="1" dirty="0">
                <a:solidFill>
                  <a:srgbClr val="9BBB59">
                    <a:lumMod val="75000"/>
                  </a:srgbClr>
                </a:solidFill>
              </a:rPr>
              <a:t>теплая подкладка,</a:t>
            </a:r>
            <a:br>
              <a:rPr lang="ru-RU" sz="3200" b="1" dirty="0">
                <a:solidFill>
                  <a:srgbClr val="9BBB59">
                    <a:lumMod val="75000"/>
                  </a:srgbClr>
                </a:solidFill>
              </a:rPr>
            </a:br>
            <a:r>
              <a:rPr lang="ru-RU" sz="3200" b="1" dirty="0">
                <a:solidFill>
                  <a:srgbClr val="9BBB59">
                    <a:lumMod val="75000"/>
                  </a:srgbClr>
                </a:solidFill>
              </a:rPr>
              <a:t>а в середине сладко.</a:t>
            </a:r>
          </a:p>
        </p:txBody>
      </p:sp>
      <p:pic>
        <p:nvPicPr>
          <p:cNvPr id="5" name="Picture 2" descr="D:\Documents and Settings\натуся\Local Settings\Temporary Internet Files\Content.IE5\F44GFCWG\MC90043691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38" y="714375"/>
            <a:ext cx="6500812" cy="650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54094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chemeClr val="accent2"/>
                </a:solidFill>
              </a:rPr>
              <a:t>ЛИМОН</a:t>
            </a:r>
            <a:endParaRPr lang="ru-RU" sz="6000" b="1" dirty="0">
              <a:solidFill>
                <a:schemeClr val="accent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00313" y="3143250"/>
            <a:ext cx="5000625" cy="20621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rgbClr val="9BBB59">
                    <a:lumMod val="75000"/>
                  </a:srgbClr>
                </a:solidFill>
              </a:rPr>
              <a:t>Он почти как апельсин,</a:t>
            </a:r>
            <a:br>
              <a:rPr lang="ru-RU" sz="3200" b="1" dirty="0">
                <a:solidFill>
                  <a:srgbClr val="9BBB59">
                    <a:lumMod val="75000"/>
                  </a:srgbClr>
                </a:solidFill>
              </a:rPr>
            </a:br>
            <a:r>
              <a:rPr lang="ru-RU" sz="3200" b="1" dirty="0">
                <a:solidFill>
                  <a:srgbClr val="9BBB59">
                    <a:lumMod val="75000"/>
                  </a:srgbClr>
                </a:solidFill>
              </a:rPr>
              <a:t>С толстой кожей, сочный,</a:t>
            </a:r>
            <a:br>
              <a:rPr lang="ru-RU" sz="3200" b="1" dirty="0">
                <a:solidFill>
                  <a:srgbClr val="9BBB59">
                    <a:lumMod val="75000"/>
                  </a:srgbClr>
                </a:solidFill>
              </a:rPr>
            </a:br>
            <a:r>
              <a:rPr lang="ru-RU" sz="3200" b="1" dirty="0">
                <a:solidFill>
                  <a:srgbClr val="9BBB59">
                    <a:lumMod val="75000"/>
                  </a:srgbClr>
                </a:solidFill>
              </a:rPr>
              <a:t>Недостаток лишь один -</a:t>
            </a:r>
            <a:br>
              <a:rPr lang="ru-RU" sz="3200" b="1" dirty="0">
                <a:solidFill>
                  <a:srgbClr val="9BBB59">
                    <a:lumMod val="75000"/>
                  </a:srgbClr>
                </a:solidFill>
              </a:rPr>
            </a:br>
            <a:r>
              <a:rPr lang="ru-RU" sz="3200" b="1" dirty="0">
                <a:solidFill>
                  <a:srgbClr val="9BBB59">
                    <a:lumMod val="75000"/>
                  </a:srgbClr>
                </a:solidFill>
              </a:rPr>
              <a:t>Кислый очень, очень.</a:t>
            </a:r>
          </a:p>
        </p:txBody>
      </p:sp>
      <p:pic>
        <p:nvPicPr>
          <p:cNvPr id="5" name="Picture 2" descr="D:\Documents and Settings\натуся\Local Settings\Temporary Internet Files\Content.IE5\YQHXG1M6\MC900436892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88" y="1143000"/>
            <a:ext cx="6500812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55529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</a:rPr>
              <a:t>АПЕЛЬСИН</a:t>
            </a:r>
            <a:endParaRPr lang="ru-RU" sz="6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500" y="2857500"/>
            <a:ext cx="4572000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9BBB59">
                    <a:lumMod val="75000"/>
                  </a:srgbClr>
                </a:solidFill>
              </a:rPr>
              <a:t>С оранжевой кожей,</a:t>
            </a:r>
            <a:br>
              <a:rPr lang="ru-RU" sz="3600" b="1" dirty="0">
                <a:solidFill>
                  <a:srgbClr val="9BBB59">
                    <a:lumMod val="75000"/>
                  </a:srgbClr>
                </a:solidFill>
              </a:rPr>
            </a:br>
            <a:r>
              <a:rPr lang="ru-RU" sz="3600" b="1" dirty="0">
                <a:solidFill>
                  <a:srgbClr val="9BBB59">
                    <a:lumMod val="75000"/>
                  </a:srgbClr>
                </a:solidFill>
              </a:rPr>
              <a:t>На мячик похожий,</a:t>
            </a:r>
            <a:br>
              <a:rPr lang="ru-RU" sz="3600" b="1" dirty="0">
                <a:solidFill>
                  <a:srgbClr val="9BBB59">
                    <a:lumMod val="75000"/>
                  </a:srgbClr>
                </a:solidFill>
              </a:rPr>
            </a:br>
            <a:r>
              <a:rPr lang="ru-RU" sz="3600" b="1" dirty="0">
                <a:solidFill>
                  <a:srgbClr val="9BBB59">
                    <a:lumMod val="75000"/>
                  </a:srgbClr>
                </a:solidFill>
              </a:rPr>
              <a:t>Но в центре не пусто,</a:t>
            </a:r>
            <a:br>
              <a:rPr lang="ru-RU" sz="3600" b="1" dirty="0">
                <a:solidFill>
                  <a:srgbClr val="9BBB59">
                    <a:lumMod val="75000"/>
                  </a:srgbClr>
                </a:solidFill>
              </a:rPr>
            </a:br>
            <a:r>
              <a:rPr lang="ru-RU" sz="3600" b="1" dirty="0">
                <a:solidFill>
                  <a:srgbClr val="9BBB59">
                    <a:lumMod val="75000"/>
                  </a:srgbClr>
                </a:solidFill>
              </a:rPr>
              <a:t>А сочно и вкусно.</a:t>
            </a:r>
          </a:p>
        </p:txBody>
      </p:sp>
      <p:pic>
        <p:nvPicPr>
          <p:cNvPr id="5" name="Picture 5" descr="D:\Documents and Settings\натуся\Рабочий стол\к рисункам\48262678_1--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38" y="1285875"/>
            <a:ext cx="5357812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51752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78537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" y="228600"/>
            <a:ext cx="8596064" cy="64407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548680"/>
            <a:ext cx="5867400" cy="522288"/>
          </a:xfrm>
        </p:spPr>
        <p:txBody>
          <a:bodyPr/>
          <a:lstStyle/>
          <a:p>
            <a:r>
              <a:rPr lang="ru-RU" dirty="0" smtClean="0"/>
              <a:t>Осенью собирают урожай овощей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5724128" y="4725144"/>
            <a:ext cx="3168352" cy="2016224"/>
          </a:xfrm>
        </p:spPr>
        <p:txBody>
          <a:bodyPr/>
          <a:lstStyle/>
          <a:p>
            <a:endParaRPr lang="ru-RU" dirty="0" smtClean="0"/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76800" y="3581400"/>
            <a:ext cx="37596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Все поспело, все созрело.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Щедрый будет урожай!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Здесь для всех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найдется    дело,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 ленись, да собирай!</a:t>
            </a: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868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/>
          <p:nvPr/>
        </p:nvPicPr>
        <p:blipFill>
          <a:blip r:embed="rId2" cstate="email"/>
          <a:srcRect b="6299"/>
          <a:stretch>
            <a:fillRect/>
          </a:stretch>
        </p:blipFill>
        <p:spPr bwMode="auto">
          <a:xfrm>
            <a:off x="609600" y="381000"/>
            <a:ext cx="8246606" cy="55682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498231862"/>
      </p:ext>
    </p:extLst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74</Words>
  <Application>Microsoft Office PowerPoint</Application>
  <PresentationFormat>Экран (4:3)</PresentationFormat>
  <Paragraphs>30</Paragraphs>
  <Slides>14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3_Office Theme</vt:lpstr>
      <vt:lpstr>Эй, дружок, не зевай! Урожай собирай!</vt:lpstr>
      <vt:lpstr>ЯБЛОКО</vt:lpstr>
      <vt:lpstr>ГРУША</vt:lpstr>
      <vt:lpstr>СЛИВА</vt:lpstr>
      <vt:lpstr>ЛИМОН</vt:lpstr>
      <vt:lpstr>АПЕЛЬСИН</vt:lpstr>
      <vt:lpstr>Презентация PowerPoint</vt:lpstr>
      <vt:lpstr>Осенью собирают урожай овощей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ЯБЛОКО</dc:title>
  <dc:creator>НАМ</dc:creator>
  <cp:lastModifiedBy>НАМ</cp:lastModifiedBy>
  <cp:revision>2</cp:revision>
  <dcterms:created xsi:type="dcterms:W3CDTF">2013-03-29T17:33:47Z</dcterms:created>
  <dcterms:modified xsi:type="dcterms:W3CDTF">2013-03-29T17:44:40Z</dcterms:modified>
</cp:coreProperties>
</file>