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355" autoAdjust="0"/>
  </p:normalViewPr>
  <p:slideViewPr>
    <p:cSldViewPr>
      <p:cViewPr varScale="1">
        <p:scale>
          <a:sx n="58" d="100"/>
          <a:sy n="58" d="100"/>
        </p:scale>
        <p:origin x="-96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54D6-1529-48EC-A3AB-0B352B12892D}" type="datetimeFigureOut">
              <a:rPr lang="ru-RU" smtClean="0"/>
              <a:pPr/>
              <a:t>20.01.2011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159DF-2E4B-410F-B3C8-92CE51391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928670"/>
            <a:ext cx="7458100" cy="2671781"/>
          </a:xfrm>
        </p:spPr>
        <p:txBody>
          <a:bodyPr>
            <a:normAutofit/>
          </a:bodyPr>
          <a:lstStyle/>
          <a:p>
            <a:r>
              <a:rPr lang="ru-RU" dirty="0" smtClean="0"/>
              <a:t>Внешняя политика России. Дальнейшая колонизация Сибири и Дальнего Востока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714752"/>
            <a:ext cx="6400800" cy="1500198"/>
          </a:xfrm>
        </p:spPr>
        <p:txBody>
          <a:bodyPr/>
          <a:lstStyle/>
          <a:p>
            <a:r>
              <a:rPr lang="ru-RU" dirty="0" smtClean="0"/>
              <a:t>С середины </a:t>
            </a:r>
            <a:r>
              <a:rPr lang="en-US" dirty="0" smtClean="0"/>
              <a:t>XVII</a:t>
            </a:r>
            <a:r>
              <a:rPr lang="ru-RU" dirty="0" smtClean="0"/>
              <a:t> века до  конца </a:t>
            </a:r>
            <a:r>
              <a:rPr lang="en-US" dirty="0" smtClean="0"/>
              <a:t>XVII</a:t>
            </a:r>
            <a:r>
              <a:rPr lang="ru-RU" dirty="0" smtClean="0"/>
              <a:t> 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14</a:t>
            </a:r>
          </a:p>
          <a:p>
            <a:r>
              <a:rPr lang="ru-RU" dirty="0" smtClean="0"/>
              <a:t>Письменное задание :</a:t>
            </a:r>
          </a:p>
          <a:p>
            <a:r>
              <a:rPr lang="ru-RU" dirty="0" smtClean="0"/>
              <a:t>Каково значение вхождения в состав России для сибирских земель?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Отслеживать дальнейшую борьбу России за расширение своих территорий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Определить значение Русско-турецкой войны для России(по результатам войны)</a:t>
            </a:r>
          </a:p>
          <a:p>
            <a:r>
              <a:rPr lang="ru-RU" dirty="0" smtClean="0"/>
              <a:t>Проследить продвижения Семёна Дежнёва и Ерофея Хабарова( по карте, по тексту)</a:t>
            </a:r>
          </a:p>
          <a:p>
            <a:r>
              <a:rPr lang="ru-RU" dirty="0" smtClean="0"/>
              <a:t>Определить значение присоединения Сибири к России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Русско-турецкая война 1678 1681 гг.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1142984"/>
            <a:ext cx="42148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1665 г ат. Сирко напал на турецкие и крымские владения( кр. Очаков)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1538" y="2071678"/>
            <a:ext cx="307183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1672 г.Магомет </a:t>
            </a:r>
            <a:r>
              <a:rPr lang="en-US" dirty="0" smtClean="0"/>
              <a:t>IV</a:t>
            </a:r>
            <a:r>
              <a:rPr lang="ru-RU" dirty="0" smtClean="0"/>
              <a:t>  (                           удар по Польской Украине)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2928934"/>
            <a:ext cx="2643206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Польша проиграла и заключила мир(дань, потеря своей Украины)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2071678"/>
            <a:ext cx="357190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1675 г царь Алексей высылает подкрепление(казаки, украинцы)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3071810"/>
            <a:ext cx="307183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Нападения на Крымское ханство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000364" y="3143248"/>
            <a:ext cx="2357454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1676 г удар турок по русской Украине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43042" y="4429132"/>
            <a:ext cx="56436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1677 г. 60 тыс. осадили Чигирин (царь отправил на помощь Ромодановского и турок отбили)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57290" y="5214950"/>
            <a:ext cx="621510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1678 г 200 тыс. турок взяли Чигирин, но русские отбили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00232" y="5786454"/>
            <a:ext cx="421484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1681 г. Фёдор подписывает  Бахчисарайский мир на 20 лет( за Россией левобер. Украина и Киев)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Путешествия Семёна Ивановича Дежнёва.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8358246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54098"/>
          </a:xfrm>
        </p:spPr>
        <p:txBody>
          <a:bodyPr>
            <a:normAutofit/>
          </a:bodyPr>
          <a:lstStyle/>
          <a:p>
            <a:r>
              <a:rPr lang="ru-RU" dirty="0" smtClean="0"/>
              <a:t>Приключения Дежнёва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571613"/>
            <a:ext cx="8715436" cy="978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 распространенной версии, до Берингова пролива дошли только три судна — остальные попали в шторм. Осенью очередной шторм в Беринговом море разделил два оставшихся коча. Дежнева с 25 спутниками отбросило к Олюторскому полуострову, и только через 10 недель, потеряв половину землепроходцев, они добрались до низовьев Анадыря. По данным самого Дежнева, Берингов пролив прошли шесть судов из семи, а в Беринговом море или в </a:t>
            </a:r>
            <a:r>
              <a:rPr lang="ru-RU" dirty="0" err="1"/>
              <a:t>Анадырском</a:t>
            </a:r>
            <a:r>
              <a:rPr lang="ru-RU" dirty="0"/>
              <a:t> заливе в «морскую непогоду» погибло пять кочей, включая судно Попова.</a:t>
            </a:r>
          </a:p>
          <a:p>
            <a:r>
              <a:rPr lang="ru-RU" dirty="0"/>
              <a:t>Дежнев и его отряд, преодолев Корякское нагорье, «холодны и голодны, наги и босы» добрались до берега Анадыря. Из отправившихся на поиски стойбищ возвратились лишь трое; с трудом пережили казаки суровую зиму 1648-49, построив до ледохода речные суда. Летом, поднявшись вверх на 600 км, Дежнев основал ясачное зимовье, куда весной пришли отряды Семена Моторы и Стадухина. Во главе с Дежневым они пытались достичь реки Пенжины, но, не имея проводника, три недели проблуждали в горах.</a:t>
            </a:r>
          </a:p>
          <a:p>
            <a:r>
              <a:rPr lang="ru-RU" dirty="0"/>
              <a:t>Трудные будни землепроходцев</a:t>
            </a:r>
          </a:p>
          <a:p>
            <a:r>
              <a:rPr lang="ru-RU" dirty="0"/>
              <a:t>Поздней осенью Дежнев направил людей в устье Анадыря за продовольствием. Но Стадухин ограбил и избил заготовителей, а сам ушел на Пенжину. </a:t>
            </a:r>
            <a:r>
              <a:rPr lang="ru-RU" dirty="0" err="1"/>
              <a:t>Дежневцы</a:t>
            </a:r>
            <a:r>
              <a:rPr lang="ru-RU" dirty="0"/>
              <a:t> дотянули до весны, а летом и осенью занялись продуктовой проблемой и разведкой «соболиных мест». Летом 1652 они обнаружили огромное лежбище моржей на </a:t>
            </a:r>
            <a:r>
              <a:rPr lang="ru-RU" dirty="0">
                <a:solidFill>
                  <a:schemeClr val="bg1"/>
                </a:solidFill>
              </a:rPr>
              <a:t>отмели Анадырского залива, усеянное моржовыми клыками («заморным зубом»).</a:t>
            </a:r>
          </a:p>
          <a:p>
            <a:r>
              <a:rPr lang="ru-RU" dirty="0">
                <a:solidFill>
                  <a:schemeClr val="bg1"/>
                </a:solidFill>
              </a:rPr>
              <a:t>Последние годы жизни</a:t>
            </a:r>
          </a:p>
          <a:p>
            <a:r>
              <a:rPr lang="ru-RU" dirty="0">
                <a:solidFill>
                  <a:schemeClr val="bg1"/>
                </a:solidFill>
              </a:rPr>
              <a:t>В 1660 Дежнев с грузом «костяной казны» сухим путем перешел на Колыму, а оттуда морем на нижнюю Лену. После зимовки в Жиганске он через Якутск добрался до Москвы осенью 1664. Здесь с ним был произведен полный расчет: за службу и промысел 289 пудов (чуть более 4,6 т) моржовых клыков на сумму 17340 рублей получил Дежнев 126 рублей и чин казачьего атамана. Назначенный приказчиком, он продолжал собирать ясак на реках Оленек, Яна и Вилюй. Во время второго приезда в Москву в 1671 доставил соболиную казну, но заболел и умер в </a:t>
            </a:r>
            <a:r>
              <a:rPr lang="ru-RU" dirty="0" err="1">
                <a:solidFill>
                  <a:schemeClr val="bg1"/>
                </a:solidFill>
              </a:rPr>
              <a:t>нач</a:t>
            </a:r>
            <a:r>
              <a:rPr lang="ru-RU" dirty="0">
                <a:solidFill>
                  <a:schemeClr val="bg1"/>
                </a:solidFill>
              </a:rPr>
              <a:t>. 1673.</a:t>
            </a:r>
          </a:p>
          <a:p>
            <a:r>
              <a:rPr lang="ru-RU" dirty="0">
                <a:solidFill>
                  <a:schemeClr val="bg1"/>
                </a:solidFill>
              </a:rPr>
              <a:t>За 40 лет </a:t>
            </a:r>
            <a:r>
              <a:rPr lang="ru-RU" dirty="0" err="1">
                <a:solidFill>
                  <a:schemeClr val="bg1"/>
                </a:solidFill>
              </a:rPr>
              <a:t>прибывания</a:t>
            </a:r>
            <a:r>
              <a:rPr lang="ru-RU" dirty="0">
                <a:solidFill>
                  <a:schemeClr val="bg1"/>
                </a:solidFill>
              </a:rPr>
              <a:t> в Сибири Дежнев участвовал в многочисленных боях и стычках, получил не менее 13 ранений. Он отличался надежностью и честностью, выдержкой и миролюбием. Женат Дежнев был дважды, и оба раза на якутках, от которых имел троих сыновей (один — приемный). Его имя носят: мыс, который является крайней северо-восточной оконечностью Азии (названный Дежневым — Большой Каменный Нос), а также остров, бухта, полуостров, село. В центре Великого Устюга в 1972 ему установлен памятник.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7386662" cy="857232"/>
          </a:xfrm>
        </p:spPr>
        <p:txBody>
          <a:bodyPr>
            <a:normAutofit/>
          </a:bodyPr>
          <a:lstStyle/>
          <a:p>
            <a:r>
              <a:rPr lang="ru-RU" dirty="0" smtClean="0"/>
              <a:t>Ерофей Павлович Хабаров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928670"/>
            <a:ext cx="8501122" cy="5929330"/>
          </a:xfrm>
        </p:spPr>
        <p:txBody>
          <a:bodyPr>
            <a:noAutofit/>
          </a:bodyPr>
          <a:lstStyle/>
          <a:p>
            <a:r>
              <a:rPr lang="ru-RU" sz="1400" dirty="0"/>
              <a:t>Первые годы деятельности</a:t>
            </a:r>
          </a:p>
          <a:p>
            <a:r>
              <a:rPr lang="ru-RU" sz="1400" dirty="0"/>
              <a:t>Выходец из крестьян-поморов, Хабаров зимой 1628 отправился на заработки в Мангазею,. Сколотив артель, обменивал в сибирских городах добытую «мягкую рухлядь» на товары для местного населения ископаемых края. Хабаров стал первооткрывателем соляных источников в устье Куты и обнаружил там «угожие земли» под пашню. К весне 1641 первый в этом краю землепашец поднял около 28 га целины, построил первую в Восточной Сибири соляную варницу, наладил продажу соли и завел лошадей для перевозки государственных грузов в Якутск. В этом же году воевода незаконно отобрал в казну постройки, хлебные запасы и доходы Хабарова. Тогда он перебрался на устье Киренги, получил хороший урожай злаковых. Воевода вскоре присвоил и это хозяйство заточил в тюрьму, где тот просидел почти 2,5 года. Выйдя на свободу, Хабаров продолжал заниматься земледелием. Построил мельницу.</a:t>
            </a:r>
          </a:p>
          <a:p>
            <a:r>
              <a:rPr lang="ru-RU" sz="1400" dirty="0"/>
              <a:t>Амурская эпопея</a:t>
            </a:r>
          </a:p>
          <a:p>
            <a:r>
              <a:rPr lang="ru-RU" sz="1400" dirty="0"/>
              <a:t>Когда до Хабарова дошли слухи о богатствах амурских земель, он свернул свое прибыльное дело, собрал ватагу «охочих людей»,. Он взял в кредит военное снаряжение, оружие, сельхозинвентарь и во главе группы из 60 человек весной 1649 вышел из Илимска. Перезимовал отряд в устье Тунгира, но еще в январе 1650, сделав нарты и погрузив на них лодки, двинулись волоком по снегу через высокий Становый хребет. Оттуда отряд направился по притокам вниз к Амуру. Здесь начиналась Даурия со своими улусами и даже небольшими городками. Назначенный «приказным человеком» Даурии, он уже летом выступил из Якутска со 150 добровольцами и осенью прибыл на Амур. В захваченном городке русские перезимовали, а по весне, построив несколько дощаников и стругов, начали сплавляться по Амуру. В конце сентября 1651 Хабаров остановился близ озера Болонь на очередную зимовку там был построен острог Албазин.. В марте 1652 он разгромил двухтысячный отряд маньчжур и двинулся дальше вверх по Амуру. Летом его люди плавали вверх и вниз по Амуру, собирая ясак. Правительство послало на Амур чиновника Сибирского приказа Д. И. Зиновьева с отрядом в 150 человек. Царский посланец прибыл в августе 1653 с наградами всем участникам похода. Воспользовавшись жалобами недовольных Хабаровым людей, он отстранил Хабарова от руководства, обвинил его в преступлениях, арестовал и повез в Москву.</a:t>
            </a:r>
          </a:p>
          <a:p>
            <a:r>
              <a:rPr lang="ru-RU" sz="1400" dirty="0"/>
              <a:t>Однако Хабарова признали невиновным. Спустя год Хабарова пожаловали в «дети боярские», дали в «кормление» ряд деревень в Сибири, но на Амур возвращаться запретили. </a:t>
            </a:r>
          </a:p>
          <a:p>
            <a:r>
              <a:rPr lang="ru-RU" sz="1400" dirty="0"/>
              <a:t>	</a:t>
            </a:r>
          </a:p>
          <a:p>
            <a:endParaRPr lang="ru-RU" sz="1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Сибири для царской власти.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14348" y="1428736"/>
            <a:ext cx="75009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000100" y="1785926"/>
            <a:ext cx="242889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Сюда уходили непокорные  властям люди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3214686"/>
            <a:ext cx="2928958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Торговые, служилые люди, беглые  хлопы, крестьяне, горожане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4714884"/>
            <a:ext cx="228601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Здесь не было помещиков, крепостного права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14744" y="3500438"/>
            <a:ext cx="228601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Переселенцы платили низкие налоги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1785926"/>
            <a:ext cx="2928958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Царь помогал переселенцам( воеводы наводили порядок; хлеб, порох, свинец)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29388" y="3500438"/>
            <a:ext cx="2214578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Местные народы- пушной ясак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786314" y="4929198"/>
            <a:ext cx="3286148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Четвёртая часть всех государственных доходов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10" idx="2"/>
            <a:endCxn id="11" idx="0"/>
          </p:cNvCxnSpPr>
          <p:nvPr/>
        </p:nvCxnSpPr>
        <p:spPr>
          <a:xfrm rot="5400000">
            <a:off x="6697281" y="4089802"/>
            <a:ext cx="571504" cy="11072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0" idx="0"/>
          </p:cNvCxnSpPr>
          <p:nvPr/>
        </p:nvCxnSpPr>
        <p:spPr>
          <a:xfrm rot="16200000" flipV="1">
            <a:off x="6983033" y="2946793"/>
            <a:ext cx="571504" cy="535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8" idx="0"/>
          </p:cNvCxnSpPr>
          <p:nvPr/>
        </p:nvCxnSpPr>
        <p:spPr>
          <a:xfrm rot="5400000" flipH="1" flipV="1">
            <a:off x="4964909" y="2821777"/>
            <a:ext cx="57150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2"/>
          </p:cNvCxnSpPr>
          <p:nvPr/>
        </p:nvCxnSpPr>
        <p:spPr>
          <a:xfrm rot="16200000" flipH="1">
            <a:off x="5030798" y="958840"/>
            <a:ext cx="296850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2214546" y="1428736"/>
            <a:ext cx="128588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5" idx="2"/>
            <a:endCxn id="6" idx="0"/>
          </p:cNvCxnSpPr>
          <p:nvPr/>
        </p:nvCxnSpPr>
        <p:spPr>
          <a:xfrm rot="5400000">
            <a:off x="1839497" y="2839637"/>
            <a:ext cx="642942" cy="107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6" idx="2"/>
            <a:endCxn id="7" idx="0"/>
          </p:cNvCxnSpPr>
          <p:nvPr/>
        </p:nvCxnSpPr>
        <p:spPr>
          <a:xfrm rot="16200000" flipH="1">
            <a:off x="1946653" y="4518429"/>
            <a:ext cx="35719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Логическое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91015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Прочтите отрывок и ответьте на вопрос: «О какой политике России по отношению к инородцам говорит данный отрывок?»</a:t>
            </a:r>
          </a:p>
          <a:p>
            <a:r>
              <a:rPr lang="ru-RU" dirty="0" smtClean="0"/>
              <a:t> Еще одна фантастическая карьера </a:t>
            </a:r>
            <a:r>
              <a:rPr lang="en-US" dirty="0" smtClean="0"/>
              <a:t>«</a:t>
            </a:r>
            <a:r>
              <a:rPr lang="ru-RU" dirty="0" smtClean="0"/>
              <a:t>инородца</a:t>
            </a:r>
            <a:r>
              <a:rPr lang="en-US" dirty="0" smtClean="0"/>
              <a:t>» </a:t>
            </a:r>
            <a:r>
              <a:rPr lang="ru-RU" dirty="0" smtClean="0"/>
              <a:t>и при том русского профессора и офицера русской секретной службы </a:t>
            </a:r>
            <a:r>
              <a:rPr lang="en-US" dirty="0" smtClean="0"/>
              <a:t>- </a:t>
            </a:r>
            <a:r>
              <a:rPr lang="ru-RU" dirty="0" smtClean="0"/>
              <a:t>Гомочжаба Цэбэковича Цибикова</a:t>
            </a:r>
            <a:r>
              <a:rPr lang="en-US" dirty="0" smtClean="0"/>
              <a:t>, </a:t>
            </a:r>
            <a:r>
              <a:rPr lang="ru-RU" dirty="0" smtClean="0"/>
              <a:t>этнического бурята</a:t>
            </a:r>
            <a:r>
              <a:rPr lang="en-US" dirty="0" smtClean="0"/>
              <a:t>, </a:t>
            </a:r>
            <a:r>
              <a:rPr lang="ru-RU" dirty="0" smtClean="0"/>
              <a:t>а также русского интеллигента</a:t>
            </a:r>
            <a:r>
              <a:rPr lang="en-US" dirty="0" smtClean="0"/>
              <a:t>, </a:t>
            </a:r>
            <a:r>
              <a:rPr lang="ru-RU" dirty="0" smtClean="0"/>
              <a:t>профессора СанктПетербургского университета</a:t>
            </a:r>
            <a:r>
              <a:rPr lang="en-US" dirty="0" smtClean="0"/>
              <a:t>. </a:t>
            </a:r>
            <a:r>
              <a:rPr lang="ru-RU" dirty="0" smtClean="0"/>
              <a:t>Будущий ученый родился в кочевье</a:t>
            </a:r>
            <a:r>
              <a:rPr lang="en-US" dirty="0" smtClean="0"/>
              <a:t>, </a:t>
            </a:r>
            <a:r>
              <a:rPr lang="ru-RU" dirty="0" smtClean="0"/>
              <a:t>в забайкальских степях и до двенадцати лет не говорил по</a:t>
            </a:r>
            <a:r>
              <a:rPr lang="en-US" dirty="0" smtClean="0"/>
              <a:t>-</a:t>
            </a:r>
            <a:r>
              <a:rPr lang="ru-RU" dirty="0" smtClean="0"/>
              <a:t>русски</a:t>
            </a:r>
            <a:r>
              <a:rPr lang="en-US" dirty="0" smtClean="0"/>
              <a:t>. </a:t>
            </a:r>
            <a:r>
              <a:rPr lang="ru-RU" dirty="0" smtClean="0"/>
              <a:t>Отец привез его в Иркутск </a:t>
            </a:r>
            <a:r>
              <a:rPr lang="en-US" dirty="0" smtClean="0"/>
              <a:t>... </a:t>
            </a:r>
            <a:r>
              <a:rPr lang="ru-RU" dirty="0" smtClean="0"/>
              <a:t>в мешке</a:t>
            </a:r>
            <a:r>
              <a:rPr lang="en-US" dirty="0" smtClean="0"/>
              <a:t>: </a:t>
            </a:r>
            <a:r>
              <a:rPr lang="ru-RU" dirty="0" smtClean="0"/>
              <a:t>мальчик не хотел учиться</a:t>
            </a:r>
            <a:r>
              <a:rPr lang="en-US" dirty="0" smtClean="0"/>
              <a:t>, </a:t>
            </a:r>
            <a:r>
              <a:rPr lang="ru-RU" dirty="0" smtClean="0"/>
              <a:t>не хотел уезжать из кочевья</a:t>
            </a:r>
            <a:r>
              <a:rPr lang="en-US" dirty="0" smtClean="0"/>
              <a:t>. </a:t>
            </a:r>
            <a:r>
              <a:rPr lang="ru-RU" dirty="0" smtClean="0"/>
              <a:t>Учиться русскому языку и всем премудростям все равно пришлось</a:t>
            </a:r>
            <a:r>
              <a:rPr lang="en-US" dirty="0" smtClean="0"/>
              <a:t>, </a:t>
            </a:r>
            <a:r>
              <a:rPr lang="ru-RU" dirty="0" smtClean="0"/>
              <a:t>и чем больше он учился</a:t>
            </a:r>
            <a:r>
              <a:rPr lang="en-US" dirty="0" smtClean="0"/>
              <a:t>, </a:t>
            </a:r>
            <a:r>
              <a:rPr lang="ru-RU" dirty="0" smtClean="0"/>
              <a:t>тем больше ему это нравилось</a:t>
            </a:r>
            <a:r>
              <a:rPr lang="en-US" dirty="0" smtClean="0"/>
              <a:t>. </a:t>
            </a:r>
            <a:r>
              <a:rPr lang="ru-RU" dirty="0" smtClean="0"/>
              <a:t>Гомочжаб Цибиков окончил гимназию в Иркутске</a:t>
            </a:r>
            <a:r>
              <a:rPr lang="en-US" dirty="0" smtClean="0"/>
              <a:t>, </a:t>
            </a:r>
            <a:r>
              <a:rPr lang="ru-RU" dirty="0" smtClean="0"/>
              <a:t>потом университет в Петербурге </a:t>
            </a:r>
            <a:r>
              <a:rPr lang="en-US" dirty="0" smtClean="0"/>
              <a:t>... </a:t>
            </a:r>
            <a:r>
              <a:rPr lang="ru-RU" dirty="0" smtClean="0"/>
              <a:t>Стал профессором</a:t>
            </a:r>
            <a:r>
              <a:rPr lang="en-US" dirty="0" smtClean="0"/>
              <a:t>, </a:t>
            </a:r>
            <a:r>
              <a:rPr lang="ru-RU" dirty="0" smtClean="0"/>
              <a:t>свободно владел немецким и французским</a:t>
            </a:r>
            <a:r>
              <a:rPr lang="en-US" dirty="0" smtClean="0"/>
              <a:t>. </a:t>
            </a:r>
            <a:r>
              <a:rPr lang="ru-RU" dirty="0" smtClean="0"/>
              <a:t>Цибиков был первым европейским ученым</a:t>
            </a:r>
            <a:r>
              <a:rPr lang="en-US" dirty="0" smtClean="0"/>
              <a:t>, </a:t>
            </a:r>
            <a:r>
              <a:rPr lang="ru-RU" dirty="0" smtClean="0"/>
              <a:t>который удостоился чести посетить священный город буддистов Ахассу </a:t>
            </a:r>
            <a:r>
              <a:rPr lang="en-US" dirty="0" smtClean="0"/>
              <a:t>- </a:t>
            </a:r>
            <a:r>
              <a:rPr lang="ru-RU" dirty="0" smtClean="0"/>
              <a:t>столицу Тибета</a:t>
            </a:r>
            <a:r>
              <a:rPr lang="en-US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1264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Внешняя политика России. Дальнейшая колонизация Сибири и Дальнего Востока</vt:lpstr>
      <vt:lpstr>Цель </vt:lpstr>
      <vt:lpstr>задачи</vt:lpstr>
      <vt:lpstr>Русско-турецкая война 1678 1681 гг.</vt:lpstr>
      <vt:lpstr>Путешествия Семёна Ивановича Дежнёва.</vt:lpstr>
      <vt:lpstr>Приключения Дежнёва</vt:lpstr>
      <vt:lpstr>Ерофей Павлович Хабаров</vt:lpstr>
      <vt:lpstr>Значение Сибири для царской власти.</vt:lpstr>
      <vt:lpstr>Логическое задание</vt:lpstr>
      <vt:lpstr>Домашнее задание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Внешняя политика. Дальнейшая колонизация Сибири и Дальнего Востока</dc:title>
  <dc:creator>Волод Я</dc:creator>
  <cp:lastModifiedBy>Волод Я</cp:lastModifiedBy>
  <cp:revision>26</cp:revision>
  <dcterms:created xsi:type="dcterms:W3CDTF">2009-02-10T11:34:59Z</dcterms:created>
  <dcterms:modified xsi:type="dcterms:W3CDTF">2011-01-20T13:36:24Z</dcterms:modified>
</cp:coreProperties>
</file>