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FAEE9A9-F1AE-4EE4-B34E-FD7F0FCD7B9C}" type="datetimeFigureOut">
              <a:rPr lang="ru-RU" smtClean="0"/>
              <a:pPr/>
              <a:t>06.04.2009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5301CEB-64BA-4984-B86C-F60170DB3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Внешняя политика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1705 – 1725 гг.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              Персидский поход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85860"/>
            <a:ext cx="7758138" cy="521497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Персии власть захватили Афганцы.</a:t>
            </a:r>
          </a:p>
          <a:p>
            <a:r>
              <a:rPr lang="ru-RU" dirty="0" smtClean="0"/>
              <a:t>Претензии на весь Иран имела Турция</a:t>
            </a:r>
          </a:p>
          <a:p>
            <a:r>
              <a:rPr lang="ru-RU" dirty="0" smtClean="0"/>
              <a:t>Это было угрозой для интересов России</a:t>
            </a:r>
          </a:p>
          <a:p>
            <a:r>
              <a:rPr lang="ru-RU" dirty="0" smtClean="0"/>
              <a:t>В 1722 г.46 тыс. армия и флот прошли до юга Каспия, параллельно Турция захватила Грузию.</a:t>
            </a:r>
          </a:p>
          <a:p>
            <a:r>
              <a:rPr lang="ru-RU" dirty="0" smtClean="0"/>
              <a:t>Шах Хоссейн согласился на союз с Россией (12 сентября 1723 г).Россия получила Дагестан, Ширван, Гилян, Мазендаран, Астрабад. </a:t>
            </a:r>
          </a:p>
          <a:p>
            <a:r>
              <a:rPr lang="ru-RU" dirty="0" smtClean="0"/>
              <a:t>1724 г Русско-турецкий договор (все приобретения временные) 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                     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8229600" cy="54292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Август </a:t>
            </a:r>
            <a:r>
              <a:rPr lang="en-US" dirty="0" smtClean="0"/>
              <a:t>II</a:t>
            </a:r>
            <a:r>
              <a:rPr lang="ru-RU" dirty="0" smtClean="0"/>
              <a:t> не удержался у власти. Россия осталась одна.</a:t>
            </a:r>
          </a:p>
          <a:p>
            <a:r>
              <a:rPr lang="ru-RU" dirty="0" smtClean="0"/>
              <a:t>Шведы вступили в Россию, но проиграли под Полтавой. Это повысило престиж России</a:t>
            </a:r>
          </a:p>
          <a:p>
            <a:r>
              <a:rPr lang="ru-RU" dirty="0" smtClean="0"/>
              <a:t>Из «прутской» проблемы удалось выбраться без серьезных потерь</a:t>
            </a:r>
          </a:p>
          <a:p>
            <a:r>
              <a:rPr lang="ru-RU" dirty="0" smtClean="0"/>
              <a:t>Русский флот и армия показали силу. Швеция пошла на перемирие</a:t>
            </a:r>
          </a:p>
          <a:p>
            <a:r>
              <a:rPr lang="ru-RU" dirty="0" smtClean="0"/>
              <a:t>Успехи в Персии помогли многим народам избежать турецкого геноцида.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Логическое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Россия согласилась на то, что все приобретения на западном побережье  Каспии временные?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26-27</a:t>
            </a:r>
          </a:p>
          <a:p>
            <a:r>
              <a:rPr lang="ru-RU" dirty="0" smtClean="0"/>
              <a:t>Подумайте и ответьте на вопрос : «являлся ли гетман Мазепа национальным героем Украины в </a:t>
            </a:r>
            <a:r>
              <a:rPr lang="en-US" dirty="0" smtClean="0"/>
              <a:t>XVIII</a:t>
            </a:r>
            <a:r>
              <a:rPr lang="ru-RU" dirty="0" smtClean="0"/>
              <a:t> веке?»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Определение побед и неудач во внешней политике России в указанный период времени.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                      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357298"/>
            <a:ext cx="7686700" cy="50006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Рассмотреть ситуацию связанную с союзником Петра Августом </a:t>
            </a:r>
            <a:r>
              <a:rPr lang="en-US" dirty="0" smtClean="0"/>
              <a:t>II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Восстановить ход полтавской битвы, её итоги и последствия.</a:t>
            </a:r>
          </a:p>
          <a:p>
            <a:r>
              <a:rPr lang="ru-RU" dirty="0" smtClean="0"/>
              <a:t>Оценить насколько неудачным оказался Прутский поход</a:t>
            </a:r>
          </a:p>
          <a:p>
            <a:r>
              <a:rPr lang="ru-RU" dirty="0" smtClean="0"/>
              <a:t>Определить результаты морских побед России</a:t>
            </a:r>
          </a:p>
          <a:p>
            <a:r>
              <a:rPr lang="ru-RU" dirty="0" smtClean="0"/>
              <a:t>Определить значение Персидского похода России для народов Кавказа.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Поражение Августа </a:t>
            </a:r>
            <a:r>
              <a:rPr lang="en-US" dirty="0" smtClean="0"/>
              <a:t>II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Карл </a:t>
            </a:r>
            <a:r>
              <a:rPr lang="en-US" dirty="0" smtClean="0"/>
              <a:t>XII</a:t>
            </a:r>
            <a:r>
              <a:rPr lang="ru-RU" dirty="0" smtClean="0"/>
              <a:t> успешно воевал в Польше</a:t>
            </a:r>
          </a:p>
          <a:p>
            <a:r>
              <a:rPr lang="ru-RU" dirty="0" smtClean="0"/>
              <a:t>Польские дворяне решили заменить Августа на Лещинского(за шведов)</a:t>
            </a:r>
          </a:p>
          <a:p>
            <a:r>
              <a:rPr lang="ru-RU" dirty="0" smtClean="0"/>
              <a:t>Пётр помогал Августу, но он проиграл</a:t>
            </a:r>
          </a:p>
          <a:p>
            <a:r>
              <a:rPr lang="ru-RU" dirty="0" smtClean="0"/>
              <a:t>Лещинский заключил мир со Швецией</a:t>
            </a:r>
          </a:p>
          <a:p>
            <a:r>
              <a:rPr lang="ru-RU" dirty="0" smtClean="0"/>
              <a:t>Карл погнался за русским отрядом, отходивший на Украину к Киеву.  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Вторжение </a:t>
            </a:r>
            <a:r>
              <a:rPr lang="ru-RU" dirty="0" smtClean="0"/>
              <a:t>шведов в Россию 1708 г.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714488"/>
            <a:ext cx="207170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Карл </a:t>
            </a:r>
            <a:r>
              <a:rPr lang="en-US" dirty="0" smtClean="0"/>
              <a:t>XII</a:t>
            </a:r>
            <a:r>
              <a:rPr lang="ru-RU" dirty="0" smtClean="0"/>
              <a:t> (45 тыс.)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3143248"/>
            <a:ext cx="207170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Мазепа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000504"/>
            <a:ext cx="207170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Левенгаупт (16 тыс., 8 тыс. обозов)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4929198"/>
            <a:ext cx="207170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Либекер (14 тыс.)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5786454"/>
            <a:ext cx="207170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Мятеж донских казаков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86182" y="4071942"/>
            <a:ext cx="492922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28 сентября1708 г Петр разгромил у д. Лесная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20" y="4929198"/>
            <a:ext cx="485778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дали выйти за пределы Финляндии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57620" y="5786454"/>
            <a:ext cx="4786346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Мятежники разгромлены Меньшиковым</a:t>
            </a:r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2"/>
          <a:srcRect l="22284" t="26019" r="58372" b="27900"/>
          <a:stretch>
            <a:fillRect/>
          </a:stretch>
        </p:blipFill>
        <p:spPr bwMode="auto">
          <a:xfrm>
            <a:off x="4000496" y="1428736"/>
            <a:ext cx="171451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3857620" y="3357562"/>
            <a:ext cx="471490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Вместо 30 тыс. привел Карлу 3-4 тыс. казаков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stCxn id="12" idx="1"/>
            <a:endCxn id="4" idx="3"/>
          </p:cNvCxnSpPr>
          <p:nvPr/>
        </p:nvCxnSpPr>
        <p:spPr>
          <a:xfrm rot="10800000">
            <a:off x="3071802" y="3464720"/>
            <a:ext cx="785818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8" idx="1"/>
            <a:endCxn id="5" idx="3"/>
          </p:cNvCxnSpPr>
          <p:nvPr/>
        </p:nvCxnSpPr>
        <p:spPr>
          <a:xfrm rot="10800000" flipV="1">
            <a:off x="3143240" y="4357693"/>
            <a:ext cx="64294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1"/>
            <a:endCxn id="6" idx="3"/>
          </p:cNvCxnSpPr>
          <p:nvPr/>
        </p:nvCxnSpPr>
        <p:spPr>
          <a:xfrm rot="10800000">
            <a:off x="3143240" y="521495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0" idx="1"/>
            <a:endCxn id="7" idx="3"/>
          </p:cNvCxnSpPr>
          <p:nvPr/>
        </p:nvCxnSpPr>
        <p:spPr>
          <a:xfrm rot="10800000" flipV="1">
            <a:off x="3143240" y="6036487"/>
            <a:ext cx="71438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«</a:t>
            </a:r>
            <a:r>
              <a:rPr lang="ru-RU" dirty="0" smtClean="0"/>
              <a:t>И грянул бой - Полтавский бой»</a:t>
            </a:r>
            <a:br>
              <a:rPr lang="ru-RU" dirty="0" smtClean="0"/>
            </a:br>
            <a:r>
              <a:rPr lang="ru-RU" dirty="0" smtClean="0"/>
              <a:t>           27 </a:t>
            </a:r>
            <a:r>
              <a:rPr lang="ru-RU" dirty="0" smtClean="0"/>
              <a:t>июля 1709 г.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5100" y="1604138"/>
            <a:ext cx="7499350" cy="448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битвы под Полтавой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Карл и Мазепа бегут в Турцию</a:t>
            </a:r>
          </a:p>
          <a:p>
            <a:r>
              <a:rPr lang="ru-RU" dirty="0" smtClean="0"/>
              <a:t>Меньшиков пленил 16250  солдат, 400 тыс. казны шведов, 4300 руб. Мазепы.</a:t>
            </a:r>
          </a:p>
          <a:p>
            <a:r>
              <a:rPr lang="ru-RU" dirty="0" smtClean="0"/>
              <a:t>1710 г. Ряд побед в Прибалтике (Рига, Ревель, Выборг, Кексгольм)</a:t>
            </a:r>
          </a:p>
          <a:p>
            <a:r>
              <a:rPr lang="ru-RU" dirty="0" smtClean="0"/>
              <a:t>Восстановлен Северный союз (Август</a:t>
            </a:r>
            <a:r>
              <a:rPr lang="en-US" dirty="0" smtClean="0"/>
              <a:t>II</a:t>
            </a:r>
            <a:r>
              <a:rPr lang="ru-RU" dirty="0" smtClean="0"/>
              <a:t>, Дания)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11222"/>
          </a:xfrm>
        </p:spPr>
        <p:txBody>
          <a:bodyPr/>
          <a:lstStyle/>
          <a:p>
            <a:r>
              <a:rPr lang="ru-RU" dirty="0" smtClean="0"/>
              <a:t>Прутский поход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285860"/>
          <a:ext cx="7972451" cy="5313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7739"/>
                <a:gridCol w="3281981"/>
                <a:gridCol w="2912731"/>
              </a:tblGrid>
              <a:tr h="614354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даты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события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дополнительные особенности</a:t>
                      </a:r>
                      <a:endParaRPr lang="ru-RU" dirty="0"/>
                    </a:p>
                  </a:txBody>
                  <a:tcPr/>
                </a:tc>
              </a:tr>
              <a:tr h="1010845">
                <a:tc>
                  <a:txBody>
                    <a:bodyPr/>
                    <a:lstStyle/>
                    <a:p>
                      <a:r>
                        <a:rPr lang="ru-RU" dirty="0" smtClean="0"/>
                        <a:t>1710-1711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Война с Турцией в Дунайских княжествах (Молдавия и Валахия)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Швеция и Англия подбили султана на войну с Россией</a:t>
                      </a:r>
                      <a:endParaRPr lang="ru-RU" dirty="0"/>
                    </a:p>
                  </a:txBody>
                  <a:tcPr/>
                </a:tc>
              </a:tr>
              <a:tr h="1010845">
                <a:tc>
                  <a:txBody>
                    <a:bodyPr/>
                    <a:lstStyle/>
                    <a:p>
                      <a:r>
                        <a:rPr lang="ru-RU" dirty="0" smtClean="0"/>
                        <a:t>Январь 1711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Набеги крымцев на русские рубежи.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0845"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 1711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Русская армия перешла границу на р. Прут. 45 тыс. солдат во главе с Петром.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Попали в окружение 140 тыс. турецкой армии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 Н. Станилешти на территории Молдавии</a:t>
                      </a:r>
                      <a:endParaRPr lang="ru-RU" dirty="0"/>
                    </a:p>
                  </a:txBody>
                  <a:tcPr/>
                </a:tc>
              </a:tr>
              <a:tr h="1010845"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 1711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Переговоры дипломата Шафирова о снятии окружения. Предложил себя в заложники и сына Шереметева-Михаила.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Подкуп турецкого паши. 12.07. перемирие: потеря Азова, Таганрога, пропуск Карла в Швецию.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Победы русского флота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071545"/>
          <a:ext cx="8401080" cy="5677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3714776"/>
                <a:gridCol w="3543296"/>
              </a:tblGrid>
              <a:tr h="338506">
                <a:tc>
                  <a:txBody>
                    <a:bodyPr/>
                    <a:lstStyle/>
                    <a:p>
                      <a:r>
                        <a:rPr lang="ru-RU" dirty="0" smtClean="0"/>
                        <a:t>годы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события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результаты</a:t>
                      </a:r>
                      <a:endParaRPr lang="ru-RU" dirty="0"/>
                    </a:p>
                  </a:txBody>
                  <a:tcPr/>
                </a:tc>
              </a:tr>
              <a:tr h="846266">
                <a:tc>
                  <a:txBody>
                    <a:bodyPr/>
                    <a:lstStyle/>
                    <a:p>
                      <a:r>
                        <a:rPr lang="ru-RU" dirty="0" smtClean="0"/>
                        <a:t>1711- 1718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Победы сухопутных сил России в Прибалтике, Померании, Финляндии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Появление множества точек выхода к морю</a:t>
                      </a:r>
                      <a:endParaRPr lang="ru-RU" dirty="0"/>
                    </a:p>
                  </a:txBody>
                  <a:tcPr/>
                </a:tc>
              </a:tr>
              <a:tr h="592386">
                <a:tc>
                  <a:txBody>
                    <a:bodyPr/>
                    <a:lstStyle/>
                    <a:p>
                      <a:r>
                        <a:rPr lang="ru-RU" dirty="0" smtClean="0"/>
                        <a:t>27 июля 1714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Морской бой у м.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Гангут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Победа России </a:t>
                      </a:r>
                      <a:endParaRPr lang="ru-RU" dirty="0"/>
                    </a:p>
                  </a:txBody>
                  <a:tcPr/>
                </a:tc>
              </a:tr>
              <a:tr h="592386">
                <a:tc>
                  <a:txBody>
                    <a:bodyPr/>
                    <a:lstStyle/>
                    <a:p>
                      <a:r>
                        <a:rPr lang="ru-RU" dirty="0" smtClean="0"/>
                        <a:t>1718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Переговоры о мире на Аландском конгрессе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Карл погиб(?), переговоры сорваны</a:t>
                      </a:r>
                      <a:endParaRPr lang="ru-RU" dirty="0"/>
                    </a:p>
                  </a:txBody>
                  <a:tcPr/>
                </a:tc>
              </a:tr>
              <a:tr h="338506">
                <a:tc>
                  <a:txBody>
                    <a:bodyPr/>
                    <a:lstStyle/>
                    <a:p>
                      <a:r>
                        <a:rPr lang="ru-RU" dirty="0" smtClean="0"/>
                        <a:t>1719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Морской бой у острова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Эзель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Победа России</a:t>
                      </a:r>
                      <a:endParaRPr lang="ru-RU" dirty="0"/>
                    </a:p>
                  </a:txBody>
                  <a:tcPr/>
                </a:tc>
              </a:tr>
              <a:tr h="592386">
                <a:tc>
                  <a:txBody>
                    <a:bodyPr/>
                    <a:lstStyle/>
                    <a:p>
                      <a:r>
                        <a:rPr lang="ru-RU" dirty="0" smtClean="0"/>
                        <a:t>27 июля 1720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Морской бой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при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Гренгаме</a:t>
                      </a:r>
                      <a:r>
                        <a:rPr lang="ru-RU" dirty="0" smtClean="0"/>
                        <a:t>. Русские на легких гребных галерах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Победа России. Захвачены  4 фрегата, 104 пушки.</a:t>
                      </a:r>
                      <a:endParaRPr lang="ru-RU" dirty="0"/>
                    </a:p>
                  </a:txBody>
                  <a:tcPr/>
                </a:tc>
              </a:tr>
              <a:tr h="648683">
                <a:tc>
                  <a:txBody>
                    <a:bodyPr/>
                    <a:lstStyle/>
                    <a:p>
                      <a:r>
                        <a:rPr lang="ru-RU" dirty="0" smtClean="0"/>
                        <a:t>1721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5-ти тыс. русский десант прошел по Швеции 300 км.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Их не могли остановить</a:t>
                      </a:r>
                      <a:endParaRPr lang="ru-RU" dirty="0"/>
                    </a:p>
                  </a:txBody>
                  <a:tcPr/>
                </a:tc>
              </a:tr>
              <a:tr h="1354025">
                <a:tc>
                  <a:txBody>
                    <a:bodyPr/>
                    <a:lstStyle/>
                    <a:p>
                      <a:r>
                        <a:rPr lang="ru-RU" dirty="0" smtClean="0"/>
                        <a:t>30 августа 1721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Ништадтский</a:t>
                      </a:r>
                      <a:r>
                        <a:rPr lang="ru-RU" dirty="0" smtClean="0"/>
                        <a:t>  договор России и Швеции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Россия получила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Лифляндию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Эстляндию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Ингерманландию</a:t>
                      </a:r>
                      <a:r>
                        <a:rPr lang="ru-RU" dirty="0" smtClean="0"/>
                        <a:t>, земли от Курляндии до Выборга,. О.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Эзель, Даго</a:t>
                      </a:r>
                      <a:r>
                        <a:rPr lang="ru-RU" dirty="0" smtClean="0"/>
                        <a:t>. Швеции вернули Финляндию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184</TotalTime>
  <Words>651</Words>
  <Application>Microsoft Office PowerPoint</Application>
  <PresentationFormat>Экран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Внешняя политика России</vt:lpstr>
      <vt:lpstr>цель</vt:lpstr>
      <vt:lpstr>                       задачи</vt:lpstr>
      <vt:lpstr>Поражение Августа II </vt:lpstr>
      <vt:lpstr>    Вторжение шведов в Россию 1708 г.</vt:lpstr>
      <vt:lpstr>      «И грянул бой - Полтавский бой»            27 июля 1709 г.</vt:lpstr>
      <vt:lpstr>Итоги битвы под Полтавой</vt:lpstr>
      <vt:lpstr>Прутский поход </vt:lpstr>
      <vt:lpstr>       Победы русского флота</vt:lpstr>
      <vt:lpstr>              Персидский поход </vt:lpstr>
      <vt:lpstr>                     выводы</vt:lpstr>
      <vt:lpstr>Логическое задание</vt:lpstr>
      <vt:lpstr>Домашнее задание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Волод Я</dc:creator>
  <cp:lastModifiedBy>Волод Я</cp:lastModifiedBy>
  <cp:revision>19</cp:revision>
  <dcterms:created xsi:type="dcterms:W3CDTF">2009-04-03T13:43:36Z</dcterms:created>
  <dcterms:modified xsi:type="dcterms:W3CDTF">2009-04-06T07:19:19Z</dcterms:modified>
</cp:coreProperties>
</file>