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53F01C4-C2DE-4635-9FAB-592D2FFD455A}" type="datetimeFigureOut">
              <a:rPr lang="ru-RU" smtClean="0"/>
              <a:pPr/>
              <a:t>20.01.2011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4E85CDA-AA47-47F5-BC64-1C1F8E5E66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Воссоединение Украины с Россией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1667г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Положение православных в Польше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сер </a:t>
            </a:r>
            <a:r>
              <a:rPr lang="en-US" dirty="0" smtClean="0"/>
              <a:t>XVI</a:t>
            </a:r>
            <a:r>
              <a:rPr lang="ru-RU" dirty="0" smtClean="0"/>
              <a:t> века в Польшу проникает</a:t>
            </a:r>
          </a:p>
          <a:p>
            <a:r>
              <a:rPr lang="ru-RU" dirty="0" smtClean="0"/>
              <a:t> протестантизм (?).Прекращаются притеснения православных.</a:t>
            </a:r>
          </a:p>
          <a:p>
            <a:r>
              <a:rPr lang="ru-RU" dirty="0" smtClean="0"/>
              <a:t>1569г Польша сливается с Литвой образуется Речь Посполитая(до1795г).</a:t>
            </a:r>
          </a:p>
          <a:p>
            <a:r>
              <a:rPr lang="ru-RU" dirty="0" smtClean="0"/>
              <a:t>Конец </a:t>
            </a:r>
            <a:r>
              <a:rPr lang="en-US" dirty="0" smtClean="0"/>
              <a:t>XVI</a:t>
            </a:r>
            <a:r>
              <a:rPr lang="ru-RU" dirty="0" smtClean="0"/>
              <a:t>века начало контрреформации(католики притесняют православных)</a:t>
            </a:r>
          </a:p>
          <a:p>
            <a:r>
              <a:rPr lang="ru-RU" dirty="0" smtClean="0"/>
              <a:t>Украинские и белорусские православные образуют тайные братства(стремятся  воссоединиться с Россией)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Запорожская сечь(до 1709,новая сечь до1775г)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1571612"/>
            <a:ext cx="321471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Запорожские казаки (Польша)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643182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Домовитые  казаки (реестровые)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0694" y="2643182"/>
            <a:ext cx="278608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Беглые крестьяне(нереестровые)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357686" y="3929066"/>
            <a:ext cx="184309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Селились на о. Хортица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143380"/>
            <a:ext cx="192882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Владислав пытался вернуть беглых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5072074"/>
            <a:ext cx="228601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Часть ушла в Россию(приняты на службу казаками)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857488" y="4429132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2000232" y="2285992"/>
            <a:ext cx="128588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786314" y="2285992"/>
            <a:ext cx="121444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5643570" y="3571876"/>
            <a:ext cx="107157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143636" y="4572008"/>
            <a:ext cx="100013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Война Б.Хмельницкого с Польшей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1071546"/>
            <a:ext cx="3929090" cy="5000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Причины семейного характера (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38" y="1714488"/>
            <a:ext cx="3929090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1648г. Гетман Украины + Ислам-гирей начали войну с Польшей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643182"/>
            <a:ext cx="300039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 мая 1648г у Жёлтых вод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286124"/>
            <a:ext cx="300039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 мая 1648 г у Корсуни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3929066"/>
            <a:ext cx="300039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Сентябрь 1648 г  под Пилявцами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4643446"/>
            <a:ext cx="300039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 августа 1649 г под Зборовом(окружение  поляков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50" y="5643578"/>
            <a:ext cx="285752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/>
              <a:t>Договор</a:t>
            </a:r>
            <a:r>
              <a:rPr lang="ru-RU" dirty="0" smtClean="0"/>
              <a:t>: Хмельницкий получил 3 воеводства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2357430"/>
            <a:ext cx="314327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Июнь 1651 г под Берестечком(гетман проиграл)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72198" y="3429000"/>
            <a:ext cx="207170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Белоцерковский договор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4357694"/>
            <a:ext cx="328614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1552 г под Батогом (победа Хмельницкого)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357950" y="5357826"/>
            <a:ext cx="21431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Переговоры с русским царём 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4" idx="1"/>
          </p:cNvCxnSpPr>
          <p:nvPr/>
        </p:nvCxnSpPr>
        <p:spPr>
          <a:xfrm rot="10800000" flipV="1">
            <a:off x="714348" y="2107397"/>
            <a:ext cx="357190" cy="3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-750131" y="3607595"/>
            <a:ext cx="292895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14348" y="507207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14348" y="421481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14348" y="350043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14348" y="285749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893339" y="3750471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43504" y="264318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143504" y="471488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0" idx="2"/>
          </p:cNvCxnSpPr>
          <p:nvPr/>
        </p:nvCxnSpPr>
        <p:spPr>
          <a:xfrm rot="5400000">
            <a:off x="6965173" y="3250405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428596" y="535782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071670" y="5500702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Переяславская Рада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8 января 1654 в Переяславе представители разных слоёв Украины высказались за воссоединение с Россией.</a:t>
            </a:r>
          </a:p>
          <a:p>
            <a:r>
              <a:rPr lang="ru-RU" dirty="0" smtClean="0"/>
              <a:t>Вопрос : </a:t>
            </a:r>
            <a:r>
              <a:rPr lang="ru-RU" dirty="0" smtClean="0">
                <a:solidFill>
                  <a:srgbClr val="FF0000"/>
                </a:solidFill>
              </a:rPr>
              <a:t>в чём причины согласия большинства населения Украины на воссоединение с Россией?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Война России с Речью Посполитой и Швецией.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643050"/>
            <a:ext cx="157163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1654г Россия напала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57884" y="1785926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1655г  Швеция напала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28992" y="2143116"/>
            <a:ext cx="150019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Речь Посполитая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500298" y="2000240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6036479" y="2178835"/>
            <a:ext cx="714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5000628" y="2000240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857224" y="3214686"/>
            <a:ext cx="164307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1656 г Россия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72132" y="3214686"/>
            <a:ext cx="192882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Швеция</a:t>
            </a:r>
            <a:endParaRPr lang="ru-RU" dirty="0"/>
          </a:p>
        </p:txBody>
      </p:sp>
      <p:cxnSp>
        <p:nvCxnSpPr>
          <p:cNvPr id="15" name="Прямая со стрелкой 14"/>
          <p:cNvCxnSpPr>
            <a:stCxn id="12" idx="3"/>
          </p:cNvCxnSpPr>
          <p:nvPr/>
        </p:nvCxnSpPr>
        <p:spPr>
          <a:xfrm>
            <a:off x="2500298" y="3536157"/>
            <a:ext cx="300039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071802" y="3214686"/>
            <a:ext cx="200026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война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14818"/>
            <a:ext cx="150019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Союз с Речью</a:t>
            </a:r>
            <a:endParaRPr lang="ru-RU" dirty="0"/>
          </a:p>
        </p:txBody>
      </p:sp>
      <p:cxnSp>
        <p:nvCxnSpPr>
          <p:cNvPr id="19" name="Прямая со стрелкой 18"/>
          <p:cNvCxnSpPr>
            <a:stCxn id="12" idx="2"/>
            <a:endCxn id="17" idx="0"/>
          </p:cNvCxnSpPr>
          <p:nvPr/>
        </p:nvCxnSpPr>
        <p:spPr>
          <a:xfrm rot="5400000">
            <a:off x="1500166" y="403622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786182" y="4357694"/>
            <a:ext cx="178595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Хмельницкий     (умер 1657г)</a:t>
            </a:r>
            <a:endParaRPr lang="ru-RU" dirty="0"/>
          </a:p>
        </p:txBody>
      </p:sp>
      <p:cxnSp>
        <p:nvCxnSpPr>
          <p:cNvPr id="22" name="Прямая со стрелкой 21"/>
          <p:cNvCxnSpPr>
            <a:stCxn id="20" idx="1"/>
          </p:cNvCxnSpPr>
          <p:nvPr/>
        </p:nvCxnSpPr>
        <p:spPr>
          <a:xfrm rot="10800000">
            <a:off x="2500298" y="3929070"/>
            <a:ext cx="1285884" cy="8572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429256" y="3857628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6072198" y="5429264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Выговский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000496" y="6143644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Дорошенко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000364" y="5357826"/>
            <a:ext cx="157163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Речь Посполитая</a:t>
            </a:r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071802" y="5929330"/>
            <a:ext cx="300039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5000628" y="5357826"/>
            <a:ext cx="1000132" cy="5572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союз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rot="16200000" flipH="1">
            <a:off x="5536413" y="4179099"/>
            <a:ext cx="285752" cy="2071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 flipV="1">
            <a:off x="4929190" y="5929330"/>
            <a:ext cx="200026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285720" y="5429264"/>
            <a:ext cx="128588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785918" y="5929330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1643042" y="5286388"/>
            <a:ext cx="1285884" cy="628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война</a:t>
            </a:r>
            <a:endParaRPr lang="ru-RU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10800000">
            <a:off x="1500166" y="592933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285860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57884" y="1285860"/>
            <a:ext cx="214314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Швеция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00430" y="1428736"/>
            <a:ext cx="178595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Кардисский мир(1661г)</a:t>
            </a:r>
            <a:endParaRPr lang="ru-RU" dirty="0"/>
          </a:p>
        </p:txBody>
      </p:sp>
      <p:cxnSp>
        <p:nvCxnSpPr>
          <p:cNvPr id="7" name="Прямая со стрелкой 6"/>
          <p:cNvCxnSpPr>
            <a:stCxn id="3" idx="3"/>
            <a:endCxn id="5" idx="1"/>
          </p:cNvCxnSpPr>
          <p:nvPr/>
        </p:nvCxnSpPr>
        <p:spPr>
          <a:xfrm>
            <a:off x="3000364" y="1607331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4" idx="1"/>
            <a:endCxn id="5" idx="3"/>
          </p:cNvCxnSpPr>
          <p:nvPr/>
        </p:nvCxnSpPr>
        <p:spPr>
          <a:xfrm rot="10800000" flipV="1">
            <a:off x="5286380" y="1571611"/>
            <a:ext cx="571504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857224" y="2714620"/>
            <a:ext cx="171451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00760" y="2714620"/>
            <a:ext cx="2000264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Речь Посполитая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000232" y="3286124"/>
            <a:ext cx="2000264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071934" y="3286124"/>
            <a:ext cx="2428892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3071802" y="3143248"/>
            <a:ext cx="22145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Дорошенко перешёл к туркам 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000496" y="457200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Горизонтальный свиток 19"/>
          <p:cNvSpPr/>
          <p:nvPr/>
        </p:nvSpPr>
        <p:spPr>
          <a:xfrm>
            <a:off x="3071802" y="4500570"/>
            <a:ext cx="2357454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Андрусовское перемирие 1667 г. на 13 лет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4214818"/>
            <a:ext cx="1785950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Смоленск</a:t>
            </a:r>
            <a:r>
              <a:rPr lang="ru-RU" dirty="0" smtClean="0"/>
              <a:t>, Чернигово-северские земли, Левобережная Украина и Киев на  2 года</a:t>
            </a:r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1107257" y="3679033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0" idx="1"/>
          </p:cNvCxnSpPr>
          <p:nvPr/>
        </p:nvCxnSpPr>
        <p:spPr>
          <a:xfrm rot="10800000" flipV="1">
            <a:off x="2428860" y="5017206"/>
            <a:ext cx="642942" cy="54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6000760" y="4500570"/>
            <a:ext cx="2000264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Запорожская Сечь управлялась сообща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rot="5400000">
            <a:off x="6286512" y="3857628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0" idx="3"/>
          </p:cNvCxnSpPr>
          <p:nvPr/>
        </p:nvCxnSpPr>
        <p:spPr>
          <a:xfrm flipV="1">
            <a:off x="5429256" y="5000636"/>
            <a:ext cx="500066" cy="16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Логическое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вы думаете всегда ли ход истории развивается как естественноисторический процесс? Могло ли не состояться воссоединения Украины с Россией? Обоснуйте?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10</a:t>
            </a:r>
          </a:p>
          <a:p>
            <a:r>
              <a:rPr lang="ru-RU" dirty="0" smtClean="0"/>
              <a:t>Письменно вопрос № 6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193</TotalTime>
  <Words>293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Воссоединение Украины с Россией</vt:lpstr>
      <vt:lpstr>Положение православных в Польше</vt:lpstr>
      <vt:lpstr>Запорожская сечь(до 1709,новая сечь до1775г)</vt:lpstr>
      <vt:lpstr>Война Б.Хмельницкого с Польшей</vt:lpstr>
      <vt:lpstr>Переяславская Рада</vt:lpstr>
      <vt:lpstr>Война России с Речью Посполитой и Швецией.</vt:lpstr>
      <vt:lpstr>продолжение</vt:lpstr>
      <vt:lpstr>Логическое задание</vt:lpstr>
      <vt:lpstr>Домашнее задание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Воссоединение Украины с Россией</dc:title>
  <dc:creator>Волод Я</dc:creator>
  <cp:lastModifiedBy>Волод Я</cp:lastModifiedBy>
  <cp:revision>21</cp:revision>
  <dcterms:created xsi:type="dcterms:W3CDTF">2009-01-26T14:41:37Z</dcterms:created>
  <dcterms:modified xsi:type="dcterms:W3CDTF">2011-01-20T14:04:42Z</dcterms:modified>
</cp:coreProperties>
</file>