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3" autoAdjust="0"/>
    <p:restoredTop sz="94652" autoAdjust="0"/>
  </p:normalViewPr>
  <p:slideViewPr>
    <p:cSldViewPr>
      <p:cViewPr varScale="1">
        <p:scale>
          <a:sx n="87" d="100"/>
          <a:sy n="87" d="100"/>
        </p:scale>
        <p:origin x="-58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FA84D2E-6347-41A6-8CCD-F82FA2122EA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1BE5-FAC6-4874-A94F-85458DE830B7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D4A36-4260-4B98-8984-5156AE09848E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5CCE-79AC-4C90-AC85-24B17B13992B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276A-45AA-4CD6-8714-08C9BC9F7BF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8F08E-DC05-417F-8AD0-CF8AF1B7B1F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91BDA4A-E9A1-4889-A6C0-0710C3E10E7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3351931-85D3-42AD-BF3C-2727B087017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1195-CB64-4A29-9C94-6AD18B8288ED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13F9-43D4-4F3F-B0BD-ED398C166B89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CC6C7-AC02-43E1-BB3C-CA33CDAA622F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7DB0F23-62DC-4D18-9B27-ABAA9B5A623B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nventions.ru/post_1238603859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3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755576" y="11562"/>
            <a:ext cx="7772400" cy="4104456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Задачи для устного счета</a:t>
            </a:r>
            <a:endParaRPr lang="es-ES" sz="6600" b="1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1547664" y="1484784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7643802" y="6643686"/>
            <a:ext cx="1500198" cy="21431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Prezentacii.com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3736" name="Rectangle 8"/>
          <p:cNvSpPr>
            <a:spLocks noGrp="1" noChangeArrowheads="1"/>
          </p:cNvSpPr>
          <p:nvPr>
            <p:ph idx="1"/>
          </p:nvPr>
        </p:nvSpPr>
        <p:spPr>
          <a:xfrm>
            <a:off x="611560" y="3429000"/>
            <a:ext cx="7696367" cy="223224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Весной посадили 46 кг картошки. Осенью собрали в з раза больше. Сколько килограммов картошки собрали? </a:t>
            </a:r>
          </a:p>
          <a:p>
            <a:pPr marL="0" indent="0">
              <a:buNone/>
            </a:pPr>
            <a:r>
              <a:rPr lang="ru-RU" sz="3600" b="1" dirty="0"/>
              <a:t>Ответ: 138 кг. картофеля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7643802" y="6643686"/>
            <a:ext cx="1500198" cy="21431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Prezentacii.com</a:t>
            </a:r>
            <a:endParaRPr lang="ru-RU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252028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32656"/>
            <a:ext cx="360040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3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37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6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1604" y="3717032"/>
            <a:ext cx="8682883" cy="1944216"/>
          </a:xfrm>
        </p:spPr>
        <p:txBody>
          <a:bodyPr>
            <a:normAutofit fontScale="92500"/>
          </a:bodyPr>
          <a:lstStyle/>
          <a:p>
            <a:r>
              <a:rPr lang="ru-RU" sz="3200" b="1" dirty="0"/>
              <a:t>Баба-Яга пролетела на метле 15 км, а в ступе – на 60 км больше. Во сколько раз больше расстояние пролетела  Баба –Яга в ступе, чем на метле</a:t>
            </a:r>
            <a:r>
              <a:rPr lang="ru-RU" sz="3200" b="1" dirty="0" smtClean="0"/>
              <a:t>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50"/>
            <a:ext cx="3384575" cy="3216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://inventions.ru/i/photo/baba_jaga1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84483"/>
            <a:ext cx="2871788" cy="3192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018" y="5733256"/>
            <a:ext cx="3603625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2126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2527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3508" y="3284984"/>
            <a:ext cx="8640960" cy="2304256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dirty="0" err="1" smtClean="0"/>
              <a:t>Мямлик</a:t>
            </a:r>
            <a:r>
              <a:rPr lang="ru-RU" sz="3200" b="1" dirty="0" smtClean="0"/>
              <a:t> нашел 32 белых гриба, 73 подберезовика, а мухоморов в 5 раз меньше, чем белых грибов и подберезовиков вместе. Сколько </a:t>
            </a:r>
            <a:r>
              <a:rPr lang="ru-RU" sz="3200" b="1" dirty="0" err="1" smtClean="0"/>
              <a:t>Мямлик</a:t>
            </a:r>
            <a:r>
              <a:rPr lang="ru-RU" sz="3200" b="1" dirty="0" smtClean="0"/>
              <a:t> нашел мухоморов</a:t>
            </a:r>
            <a:r>
              <a:rPr lang="ru-RU" sz="3200" b="1" dirty="0" smtClean="0"/>
              <a:t>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2376264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32656"/>
            <a:ext cx="2664296" cy="2736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32656"/>
            <a:ext cx="2304256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8978" y="5733256"/>
            <a:ext cx="8496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fontAlgn="auto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</a:pPr>
            <a:r>
              <a:rPr lang="ru-RU" sz="3200" b="1" dirty="0">
                <a:solidFill>
                  <a:prstClr val="black"/>
                </a:solidFill>
                <a:latin typeface="Georgia"/>
                <a:cs typeface="+mn-cs"/>
              </a:rPr>
              <a:t>Ответ: 21 мухомор.</a:t>
            </a:r>
            <a:endParaRPr lang="ru-RU" sz="3200" b="1" dirty="0">
              <a:solidFill>
                <a:prstClr val="black"/>
              </a:solidFill>
              <a:latin typeface="Georg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4355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2527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3356992"/>
            <a:ext cx="8496943" cy="208823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Емеля  ехал на печи в город  2 ч 40 мин , а обратно – 1 ч 50 мин. На сколько минут обратный путь был быстрее пути в город</a:t>
            </a:r>
            <a:r>
              <a:rPr lang="ru-RU" sz="3200" b="1" dirty="0" smtClean="0"/>
              <a:t>?</a:t>
            </a:r>
          </a:p>
          <a:p>
            <a:endParaRPr lang="ru-RU" sz="3200" b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0649"/>
            <a:ext cx="3024336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36096" y="276673"/>
            <a:ext cx="3024336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12732" y="5634597"/>
            <a:ext cx="35339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0" lvl="0" indent="-256032" fontAlgn="auto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</a:pPr>
            <a:r>
              <a:rPr lang="ru-RU" sz="3200" b="1" dirty="0">
                <a:solidFill>
                  <a:prstClr val="black"/>
                </a:solidFill>
                <a:latin typeface="Georgia"/>
                <a:cs typeface="+mn-cs"/>
              </a:rPr>
              <a:t>Ответ: 50мин</a:t>
            </a:r>
            <a:endParaRPr lang="ru-RU" sz="3200" b="1" dirty="0">
              <a:solidFill>
                <a:prstClr val="black"/>
              </a:solidFill>
              <a:latin typeface="Georg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948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1971" y="4077072"/>
            <a:ext cx="8064897" cy="1440160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На осмотр к врачу пришли 14 зайцев, это в 6 раз меньше , чем ежиков. На сколько больше пришло ежиков , чем зайцев</a:t>
            </a:r>
            <a:r>
              <a:rPr lang="ru-RU" dirty="0" smtClean="0"/>
              <a:t>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98" y="620688"/>
            <a:ext cx="3158455" cy="3158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5" y="620689"/>
            <a:ext cx="3168352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7698" y="5661248"/>
            <a:ext cx="61105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fontAlgn="auto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</a:pPr>
            <a:r>
              <a:rPr lang="ru-RU" sz="2800" b="1" dirty="0" smtClean="0">
                <a:solidFill>
                  <a:prstClr val="black"/>
                </a:solidFill>
                <a:latin typeface="Georgia"/>
                <a:cs typeface="+mn-cs"/>
              </a:rPr>
              <a:t>Ответ</a:t>
            </a:r>
            <a:r>
              <a:rPr lang="ru-RU" sz="2800" b="1" dirty="0">
                <a:solidFill>
                  <a:prstClr val="black"/>
                </a:solidFill>
                <a:latin typeface="Georgia"/>
                <a:cs typeface="+mn-cs"/>
              </a:rPr>
              <a:t>: на 70 ежиков.</a:t>
            </a:r>
            <a:endParaRPr lang="ru-RU" sz="2800" b="1" dirty="0">
              <a:solidFill>
                <a:prstClr val="black"/>
              </a:solidFill>
              <a:latin typeface="Georg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4144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824" y="3861048"/>
            <a:ext cx="8229600" cy="18722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3736302"/>
            <a:ext cx="8157592" cy="156490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Расстояние между осликом и медвежонком 100 м. Каждый зверек прошел навстречу друг другу 25 м. Каким стало расстояние между ними?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052736"/>
            <a:ext cx="216024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129614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5949280"/>
            <a:ext cx="4176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fontAlgn="auto">
              <a:spcBef>
                <a:spcPts val="300"/>
              </a:spcBef>
              <a:spcAft>
                <a:spcPts val="0"/>
              </a:spcAft>
              <a:buClr>
                <a:srgbClr val="A04DA3"/>
              </a:buClr>
              <a:buFont typeface="Georgia"/>
              <a:buChar char="•"/>
            </a:pPr>
            <a:r>
              <a:rPr lang="ru-RU" sz="2800" b="1" dirty="0">
                <a:solidFill>
                  <a:prstClr val="black"/>
                </a:solidFill>
                <a:latin typeface="Georgia"/>
                <a:cs typeface="+mn-cs"/>
              </a:rPr>
              <a:t>Ответ: 50метров.</a:t>
            </a:r>
            <a:endParaRPr lang="ru-RU" sz="2800" b="1" dirty="0">
              <a:solidFill>
                <a:prstClr val="black"/>
              </a:solidFill>
              <a:latin typeface="Georg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3461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1642</TotalTime>
  <Words>187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Городская</vt:lpstr>
      <vt:lpstr>Задачи для устного счета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Admin</cp:lastModifiedBy>
  <cp:revision>347</cp:revision>
  <dcterms:created xsi:type="dcterms:W3CDTF">2010-05-23T14:28:12Z</dcterms:created>
  <dcterms:modified xsi:type="dcterms:W3CDTF">2013-03-04T14:12:22Z</dcterms:modified>
</cp:coreProperties>
</file>