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4" autoAdjust="0"/>
    <p:restoredTop sz="94671" autoAdjust="0"/>
  </p:normalViewPr>
  <p:slideViewPr>
    <p:cSldViewPr>
      <p:cViewPr varScale="1">
        <p:scale>
          <a:sx n="65" d="100"/>
          <a:sy n="65" d="100"/>
        </p:scale>
        <p:origin x="-108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F4560-BD68-4CB4-9BB1-5E3DB7625BF2}" type="datetimeFigureOut">
              <a:rPr lang="ru-RU" smtClean="0"/>
              <a:t>05.09.2010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EE61-2108-473E-BC09-01D42B30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F4560-BD68-4CB4-9BB1-5E3DB7625BF2}" type="datetimeFigureOut">
              <a:rPr lang="ru-RU" smtClean="0"/>
              <a:t>05.09.2010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EE61-2108-473E-BC09-01D42B30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F4560-BD68-4CB4-9BB1-5E3DB7625BF2}" type="datetimeFigureOut">
              <a:rPr lang="ru-RU" smtClean="0"/>
              <a:t>05.09.2010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EE61-2108-473E-BC09-01D42B30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F4560-BD68-4CB4-9BB1-5E3DB7625BF2}" type="datetimeFigureOut">
              <a:rPr lang="ru-RU" smtClean="0"/>
              <a:t>05.09.2010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EE61-2108-473E-BC09-01D42B30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F4560-BD68-4CB4-9BB1-5E3DB7625BF2}" type="datetimeFigureOut">
              <a:rPr lang="ru-RU" smtClean="0"/>
              <a:t>05.09.2010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EE61-2108-473E-BC09-01D42B30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F4560-BD68-4CB4-9BB1-5E3DB7625BF2}" type="datetimeFigureOut">
              <a:rPr lang="ru-RU" smtClean="0"/>
              <a:t>05.09.2010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EE61-2108-473E-BC09-01D42B30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F4560-BD68-4CB4-9BB1-5E3DB7625BF2}" type="datetimeFigureOut">
              <a:rPr lang="ru-RU" smtClean="0"/>
              <a:t>05.09.2010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EE61-2108-473E-BC09-01D42B30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F4560-BD68-4CB4-9BB1-5E3DB7625BF2}" type="datetimeFigureOut">
              <a:rPr lang="ru-RU" smtClean="0"/>
              <a:t>05.09.2010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EE61-2108-473E-BC09-01D42B30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F4560-BD68-4CB4-9BB1-5E3DB7625BF2}" type="datetimeFigureOut">
              <a:rPr lang="ru-RU" smtClean="0"/>
              <a:t>05.09.2010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EE61-2108-473E-BC09-01D42B30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F4560-BD68-4CB4-9BB1-5E3DB7625BF2}" type="datetimeFigureOut">
              <a:rPr lang="ru-RU" smtClean="0"/>
              <a:t>05.09.2010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EE61-2108-473E-BC09-01D42B30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F4560-BD68-4CB4-9BB1-5E3DB7625BF2}" type="datetimeFigureOut">
              <a:rPr lang="ru-RU" smtClean="0"/>
              <a:t>05.09.2010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EE61-2108-473E-BC09-01D42B30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F4560-BD68-4CB4-9BB1-5E3DB7625BF2}" type="datetimeFigureOut">
              <a:rPr lang="ru-RU" smtClean="0"/>
              <a:t>05.09.2010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7EE61-2108-473E-BC09-01D42B302F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300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6715172" cy="714380"/>
          </a:xfrm>
        </p:spPr>
        <p:txBody>
          <a:bodyPr>
            <a:normAutofit fontScale="90000"/>
          </a:bodyPr>
          <a:lstStyle/>
          <a:p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BERLIN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Никита\Рабочий стол\Берлин\Бранденбургские Ворот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00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85728"/>
            <a:ext cx="8715436" cy="6000792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_74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85728"/>
            <a:ext cx="8786874" cy="6215106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74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0" y="261490"/>
            <a:ext cx="9121100" cy="6596510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7412966_8d8511d79d_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_71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4210050" cy="6096000"/>
          </a:xfrm>
          <a:prstGeom prst="rect">
            <a:avLst/>
          </a:prstGeom>
        </p:spPr>
      </p:pic>
      <p:pic>
        <p:nvPicPr>
          <p:cNvPr id="5" name="Рисунок 4" descr="_715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85728"/>
            <a:ext cx="3914775" cy="6096000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74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9" y="285728"/>
            <a:ext cx="8643998" cy="6000792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_737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9" y="114278"/>
            <a:ext cx="8514110" cy="6243680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69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4610100" cy="6096000"/>
          </a:xfrm>
          <a:prstGeom prst="rect">
            <a:avLst/>
          </a:prstGeom>
        </p:spPr>
      </p:pic>
      <p:pic>
        <p:nvPicPr>
          <p:cNvPr id="3" name="Рисунок 2" descr="_699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0" y="214290"/>
            <a:ext cx="4000500" cy="6096000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7351 co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0"/>
            <a:ext cx="4828045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500834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Никита\Рабочий стол\Берлин\_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500042"/>
            <a:ext cx="9144000" cy="564360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-07d1306c6dd0f3a64734f43e45507fac_07_09_09%200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1" y="142852"/>
            <a:ext cx="8715437" cy="6145425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999" y="143846"/>
            <a:ext cx="9173999" cy="6714154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3546562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548022"/>
            <a:ext cx="8655487" cy="5781728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8786874" cy="6483020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-206d800e2df563d92f2e0a95be1006e5_07_09_09%20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001156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berlin-germany-beautiful-pictures-photos-627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berlin-germany-beautiful-pictures-photos-63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rlin-germany-beautiful-pictures-photos-628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270"/>
            <a:ext cx="9144000" cy="6751730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-c1ac226e0d63e1aaf5263ebe812ef6d1_07_09_09%201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50" y="0"/>
            <a:ext cx="5524522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_6872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7" y="142852"/>
            <a:ext cx="9094693" cy="6715148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</Words>
  <Application>Microsoft Office PowerPoint</Application>
  <PresentationFormat>Экран (4:3)</PresentationFormat>
  <Paragraphs>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BERLIN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BERLIN</dc:title>
  <dc:creator>Никита</dc:creator>
  <cp:lastModifiedBy>Никита</cp:lastModifiedBy>
  <cp:revision>6</cp:revision>
  <dcterms:created xsi:type="dcterms:W3CDTF">2010-09-04T20:28:46Z</dcterms:created>
  <dcterms:modified xsi:type="dcterms:W3CDTF">2010-09-04T21:22:44Z</dcterms:modified>
</cp:coreProperties>
</file>