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8" r:id="rId2"/>
    <p:sldId id="266" r:id="rId3"/>
    <p:sldId id="280" r:id="rId4"/>
    <p:sldId id="267" r:id="rId5"/>
    <p:sldId id="269" r:id="rId6"/>
    <p:sldId id="276" r:id="rId7"/>
    <p:sldId id="270" r:id="rId8"/>
    <p:sldId id="271" r:id="rId9"/>
    <p:sldId id="265" r:id="rId10"/>
    <p:sldId id="272" r:id="rId11"/>
    <p:sldId id="273" r:id="rId12"/>
    <p:sldId id="278" r:id="rId13"/>
    <p:sldId id="274" r:id="rId14"/>
    <p:sldId id="275" r:id="rId15"/>
    <p:sldId id="279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4684E-E243-4738-99D7-0DA503E58DC5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8865B-F4CB-469A-9E5E-F688DD5650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8865B-F4CB-469A-9E5E-F688DD56503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420946-C3A0-4F0B-87AE-9A46ECEA288B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387CAF-EB21-49EF-B09B-33BB5CBD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ru.wikipedia.org/wiki/%D0%A4%D0%B0%D0%B9%D0%BB:Metro_aec_anti_roll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 &quot;Лондон&quot; (для английского языка, географии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07154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Достопримечательности</a:t>
            </a:r>
          </a:p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Лондона</a:t>
            </a:r>
            <a:endParaRPr lang="ru-RU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5857892"/>
            <a:ext cx="45005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Mangal" pitchFamily="18" charset="0"/>
              </a:rPr>
              <a:t>Выполнена </a:t>
            </a: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Mangal" pitchFamily="18" charset="0"/>
              </a:rPr>
              <a:t>Чубатовой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Mangal" pitchFamily="18" charset="0"/>
              </a:rPr>
              <a:t> Екатериной,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Mangal" pitchFamily="18" charset="0"/>
              </a:rPr>
              <a:t> ученицей 7 класса МБОУ сош.№1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cs typeface="Mangal" pitchFamily="18" charset="0"/>
              </a:rPr>
              <a:t>                          Учитель: Киселёва Н.Н</a:t>
            </a:r>
            <a:r>
              <a:rPr lang="ru-RU" sz="2000" b="1" dirty="0" smtClean="0">
                <a:solidFill>
                  <a:schemeClr val="bg1"/>
                </a:solidFill>
                <a:latin typeface="Calibri" pitchFamily="34" charset="0"/>
                <a:cs typeface="Mangal" pitchFamily="18" charset="0"/>
              </a:rPr>
              <a:t>.</a:t>
            </a:r>
            <a:endPara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643051"/>
            <a:ext cx="43577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Великолепный купол Собора Св.Павла на протяжении веков был заметным и значимым объектом на лондонском небосклоне. Построенный в 1673 сэром Кристофером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Реном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после того, как первоначальный собор сгорел во время большого лондонского пожара, это самый знаменитый из всех храмов, посвящённый Святому Павлу.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Собор Св.Павла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http://www.terra-nostra.ru/foto/england/text/img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43050"/>
            <a:ext cx="4248144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85926"/>
            <a:ext cx="39290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провести целый день, изучая одну из самых больших и лучших коллекций западноевропейской живописи, и так и не успеть посмотреть и насладиться всем до конца. Трудно поверить, что национальная коллекция началась всего с 38 полотен в доме состоятельного банкира на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Полл-Молле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Национальная галерея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tury.lunasvet.ru/img.php?hid=30140&amp;pid=426389&amp;v=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85926"/>
            <a:ext cx="4886321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16/d1181.1/0_bfd8_66a6e30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14488"/>
            <a:ext cx="4786346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737"/>
            <a:ext cx="38576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Музей мадам </a:t>
            </a:r>
            <a:r>
              <a:rPr lang="ru-RU" sz="24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Тюссо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(фр. </a:t>
            </a:r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Madame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Tussauds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 — музей восковых фигур в лондонском районе </a:t>
            </a:r>
            <a:r>
              <a:rPr lang="ru-RU" sz="24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Мэрилебон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имеющий филиалы в 10 городах (по состоянию на 2010 год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): 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Амстердаме, Лас-Вегасе, Копенгагене, Нью-Йорке, Лос-Анджелесе, Гонконге, Шанхае, Вашингтоне, Вене и Берлине. Он был учреждён скульптором Марией </a:t>
            </a:r>
            <a:r>
              <a:rPr lang="ru-RU" sz="24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Тюссо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Музей мадам </a:t>
            </a:r>
            <a:r>
              <a:rPr lang="ru-RU" sz="6000" b="1" dirty="0" err="1" smtClean="0"/>
              <a:t>Тюссо</a:t>
            </a:r>
            <a:r>
              <a:rPr lang="ru-RU" sz="6000" b="1" dirty="0" smtClean="0"/>
              <a:t>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media1.ntvspor.net/C/I/259/london_4I4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7572428" cy="48006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001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Лондонский олимпийский стадион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-655452"/>
            <a:ext cx="4071966" cy="737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r>
              <a:rPr kumimoji="0" lang="ru-RU" sz="1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r:id="rId2" tooltip="Увеличить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  <a:hlinkClick r:id="rId2" tooltip="Увеличить"/>
              </a:rPr>
              <a:t>  </a:t>
            </a:r>
            <a:endParaRPr lang="ru-RU" sz="2400" dirty="0" smtClean="0">
              <a:solidFill>
                <a:schemeClr val="accent2">
                  <a:lumMod val="20000"/>
                  <a:lumOff val="80000"/>
                </a:schemeClr>
              </a:solidFill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Известнейшим двухэтажным автобусом является лондонский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даблдекер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 «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Рутмастер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» (англ. </a:t>
            </a:r>
            <a:r>
              <a:rPr lang="ru-RU" sz="2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Routemaster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cs typeface="Arial" charset="0"/>
              </a:rPr>
              <a:t>), ставший символом города и самым узнаваемым автобусом в мире, он совершил свой последний рейс в декабре 2005 года — почти 50 лет они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cs typeface="Arial" charset="0"/>
              </a:rPr>
              <a:t>проездили по улицам Лондона, сегодня встретить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cs typeface="Arial" charset="0"/>
              </a:rPr>
              <a:t>Рутмастер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cs typeface="Arial" charset="0"/>
              </a:rPr>
              <a:t>» можно на двух туристических маршрутах.</a:t>
            </a:r>
          </a:p>
        </p:txBody>
      </p:sp>
      <p:pic>
        <p:nvPicPr>
          <p:cNvPr id="26627" name="Picture 3" descr="http://bits.wikimedia.org/static-1.21wmf9/skins/common/images/magnify-clip.png">
            <a:hlinkClick r:id="rId2" tooltip="Увеличить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768350"/>
            <a:ext cx="142875" cy="104775"/>
          </a:xfrm>
          <a:prstGeom prst="rect">
            <a:avLst/>
          </a:prstGeom>
          <a:noFill/>
        </p:spPr>
      </p:pic>
      <p:pic>
        <p:nvPicPr>
          <p:cNvPr id="26629" name="Picture 5" descr="http://www.infokart.ru/wp-content/uploads/2011/02/avtobusnie_turi_po_evrope-580x4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785926"/>
            <a:ext cx="4714908" cy="43815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28572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Двухэтажный автобус</a:t>
            </a:r>
            <a:endParaRPr lang="ru-RU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geoid.ru/static/user/photos/thumbs3/74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3116"/>
            <a:ext cx="4276712" cy="4095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3116"/>
            <a:ext cx="42862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Первые телефонные будки появились в  1920 году. Только в одном Лондоне было установлено 1500 экземпляров новых однотипных будок. Первые экземпляры киоска Скотта, несмотря на сложности изготовления и высокую цену, называют шедевром.</a:t>
            </a:r>
            <a:endParaRPr lang="ru-RU" sz="2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2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Телефонные будки 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agenes.es.sftcdn.net/es/scrn/83000/83528/british-sketches-free-screensaver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14488"/>
            <a:ext cx="4500594" cy="45958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285861"/>
            <a:ext cx="42862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Стоунхендж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(англ. </a:t>
            </a:r>
            <a:r>
              <a:rPr lang="ru-RU" sz="2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Stonehenge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букв. «каменный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хендж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») — внесённое в список Всемирного наследия каменное мегалитическое сооружение (кромлех) в графстве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Уилтшир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(Англия). Находится примерно в 130 км к юго-западу от Лондона, примерно в 3,2 км к западу от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Эймсбери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и в 13 км к северу от Солсбери.</a:t>
            </a:r>
          </a:p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Один из самых знаменитых археологических памятников в мире.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28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Стоунхендж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571612"/>
            <a:ext cx="4000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Тауэр, на протяжении девятисотлетней истории был крепостью, которая являлась резиденцией королей, оружейным складом и казной, а также тюрьмой и местом казни.</a:t>
            </a:r>
            <a:endParaRPr lang="ru-RU" sz="2800" b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7166"/>
            <a:ext cx="42148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Тауэр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http://dreamworlds.ru/uploads/posts/2009-04/1240506918_belyjj-taujer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571612"/>
            <a:ext cx="4457693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goorucard.com/media/783/78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71546"/>
            <a:ext cx="6500858" cy="38814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7207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Тауэрский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мост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— разводной подвесной мост над Темзой в центре Лондона.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Тауэрский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мост- главная достопримечательность британской столицы. Название этого символа города происходит от находящегося неподалеку Лондонского Тауэра.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3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Тауэрский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мост</a:t>
            </a: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736"/>
            <a:ext cx="47863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Биг-Бен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(англ. </a:t>
            </a:r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Ben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 — колокольная башня в Лондоне, часть архитектурного комплекса Вестминстерского дворца. Официальное наименование — «Часовая башня Вестминстерского дворца», 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«Башней Св. Стефана». Собственно «</a:t>
            </a:r>
            <a:r>
              <a:rPr lang="ru-RU" sz="2400" b="1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Биг-Бен</a:t>
            </a:r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— само здание и часы вместе с колоколом.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214290"/>
            <a:ext cx="50706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Биг-Бен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 descr="http://img-fotki.yandex.ru/get/4809/kuznekristina.2/0_648cf_ab9ef85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500174"/>
            <a:ext cx="3957627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2143116"/>
            <a:ext cx="4357718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Вестминстерский дворец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Palace</a:t>
            </a:r>
            <a:r>
              <a:rPr lang="ru-RU" sz="28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8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Westminster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 — здание на берегу Темзы в лондонском районе Вестминстер, где проходят заседания Британского парламента. Соединяется с </a:t>
            </a:r>
            <a:r>
              <a:rPr lang="ru-RU" sz="28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Трафальгарской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площадью улицей </a:t>
            </a:r>
            <a:r>
              <a:rPr lang="ru-RU" sz="28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Уайтхолл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1429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Вестминстерский дворец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www.curierulnational.ro/poze-cnr/111858max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14488"/>
            <a:ext cx="445769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kita.com.ua/uploads/tiny_mce/loadimg/th_123ca61f7753cb70e36ae52f81306d18.jpg?hash=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857232"/>
            <a:ext cx="4567236" cy="3643338"/>
          </a:xfrm>
          <a:prstGeom prst="rect">
            <a:avLst/>
          </a:prstGeom>
          <a:noFill/>
        </p:spPr>
      </p:pic>
      <p:pic>
        <p:nvPicPr>
          <p:cNvPr id="3" name="Picture 6" descr="http://www.vesti.ru/p/b_5084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14686"/>
            <a:ext cx="4500594" cy="3429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4876" y="4572008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Королева Англии – еще один знаковый символ Лондона. Английская королева Елизавета </a:t>
            </a:r>
            <a:r>
              <a:rPr lang="en-US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II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находится на троне уже более шестидесяти лет.</a:t>
            </a:r>
            <a:endParaRPr lang="ru-RU" sz="2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0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Королева Англии 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571612"/>
            <a:ext cx="43577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Лондонская резиденция британских монархов (с 1837). Расположен с западной стороны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Сент-Джеймсского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парка. Построен сэром Джорджем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Горингом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(позднее герцогом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Нориджским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при Якове I, перестраивался в 1674 и 1703 Джоном Шеффилдом, маркизом Нормандским, позднее получившим титул герцога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Букингемского.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28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БУКИНГЕМСКИЙ ДВОРЕЦ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www.uchportal.ru/_ld/359/09001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00174"/>
            <a:ext cx="430529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643050"/>
            <a:ext cx="42862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Высотой в 135 метров и весящий больше, чем 250 двухъярусных автобусов, Лондонский Глаз является наиболее зрелищной достопримечательностью, появившейся в городе за последнее время. Сверху открываются потрясающие виды на основные значимые места Лондона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Колесо обозрения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www.livejournal.ru/static/files/tech/themes/quote/3149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714488"/>
            <a:ext cx="4648197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0"/>
            <a:ext cx="44291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Британский музей – один из  крупнейший и важнейших музеев человеческой истории и культуры в мире. Музей был основан в 1753 году на базе коллекции врача и учёного Сэра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Ганса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Слоана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Впервые музей открылся для широкой публики 15 января 1759 года в доме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Монтегю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Блумсбери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там, где сейчас располагается современный музей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Британский музей 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://www.intergid.ru/modules/tourism/photogallery/excursion/429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85926"/>
            <a:ext cx="464347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450</Words>
  <Application>Microsoft Office PowerPoint</Application>
  <PresentationFormat>Экран (4:3)</PresentationFormat>
  <Paragraphs>38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Киселева</dc:creator>
  <cp:lastModifiedBy>Пользоватль</cp:lastModifiedBy>
  <cp:revision>24</cp:revision>
  <dcterms:created xsi:type="dcterms:W3CDTF">2013-01-12T11:56:05Z</dcterms:created>
  <dcterms:modified xsi:type="dcterms:W3CDTF">2013-03-03T10:10:55Z</dcterms:modified>
</cp:coreProperties>
</file>