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F8292-FA1E-447C-B591-2FE1F9947B89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A4BA7-586D-46DC-8EE8-E2654EA39A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799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F8292-FA1E-447C-B591-2FE1F9947B89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A4BA7-586D-46DC-8EE8-E2654EA39A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911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на тему:</a:t>
            </a:r>
            <a:br>
              <a:rPr lang="ru-RU" sz="5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«Эти удивительные животные»</a:t>
            </a:r>
            <a:br>
              <a:rPr lang="ru-RU" sz="5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ученик МБОУ «СОШ №1» </a:t>
            </a:r>
            <a:br>
              <a:rPr lang="ru-RU" sz="4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Елабуги Хисматуллин Ильшат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330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Ехидна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308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Гребнистый крокодил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63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Анаконда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229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Ссылки: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984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Кенгуру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898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>
                <a:solidFill>
                  <a:srgbClr val="C00000"/>
                </a:solidFill>
              </a:rPr>
              <a:t>Дятел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381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Жираф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06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Синий кит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270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Лебедь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454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Овцебык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246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Слон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799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Утконос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8669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на тему: «Эти удивительные животные»  Автор: ученик МБОУ «СОШ №1»  г. Елабуги Хисматуллин Ильшат</vt:lpstr>
      <vt:lpstr>Кенгуру</vt:lpstr>
      <vt:lpstr> Дятел</vt:lpstr>
      <vt:lpstr>Жираф</vt:lpstr>
      <vt:lpstr>Синий кит</vt:lpstr>
      <vt:lpstr>Лебедь</vt:lpstr>
      <vt:lpstr>Овцебык</vt:lpstr>
      <vt:lpstr>Слон</vt:lpstr>
      <vt:lpstr>Утконос</vt:lpstr>
      <vt:lpstr>Ехидна</vt:lpstr>
      <vt:lpstr>Гребнистый крокодил</vt:lpstr>
      <vt:lpstr>Анаконда</vt:lpstr>
      <vt:lpstr>Ссылки: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«Эти удивительные животные»  Автор: ученик МБОУ «СОШ №1»  г. Елабуги Хисматуллин Ильшат</dc:title>
  <dc:creator>казакова</dc:creator>
  <cp:lastModifiedBy>казакова</cp:lastModifiedBy>
  <cp:revision>1</cp:revision>
  <dcterms:created xsi:type="dcterms:W3CDTF">2013-03-28T13:55:28Z</dcterms:created>
  <dcterms:modified xsi:type="dcterms:W3CDTF">2013-03-28T13:55:28Z</dcterms:modified>
</cp:coreProperties>
</file>