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18EEA-A0D8-4C38-9618-2FC7C5A6EED5}" type="datetimeFigureOut">
              <a:rPr lang="ru-RU" smtClean="0"/>
              <a:t>27.06.2009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3E4D9-BD2D-47D1-9BAA-3DC54151BD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3000396"/>
          </a:xfrm>
        </p:spPr>
        <p:txBody>
          <a:bodyPr/>
          <a:lstStyle/>
          <a:p>
            <a:r>
              <a:rPr lang="ru-RU" dirty="0" smtClean="0"/>
              <a:t>Индустриальная революция: достижения и проблемы.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7980" y="0"/>
            <a:ext cx="2486020" cy="757246"/>
          </a:xfrm>
        </p:spPr>
        <p:txBody>
          <a:bodyPr/>
          <a:lstStyle/>
          <a:p>
            <a:r>
              <a:rPr lang="ru-RU" dirty="0" smtClean="0"/>
              <a:t>Уроки 2-3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43504" cy="23574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отреагировали на появление первых железных дорог современники?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6086475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5" y="1"/>
            <a:ext cx="4000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1879 г. Эрнст Вернер Сименс построил узкоколейку длиной 300 м с электрической тягой.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4071934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928803"/>
            <a:ext cx="5072066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В 1803 году в Париже на р.Сене проходил испытание первый несовершенный пароход, построенный Робертом Фултоном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2989558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643050"/>
            <a:ext cx="628651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0"/>
            <a:ext cx="3000364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17 августа 1807 г. в  США на р. Гудзон проходил испытание второй пароход, названный «</a:t>
            </a:r>
            <a:r>
              <a:rPr lang="ru-RU" sz="3200" dirty="0" err="1" smtClean="0"/>
              <a:t>Клермон</a:t>
            </a:r>
            <a:r>
              <a:rPr lang="ru-RU" sz="3200" dirty="0" smtClean="0"/>
              <a:t>». Он имел длину 40,5 м и ширину около 5,5 м.</a:t>
            </a:r>
            <a:endParaRPr lang="ru-RU" sz="3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436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Зимой 1803-1804 гг. американский инженер Оливер Эванс пустил по улицам Филадельфии первый автомобиль с паровым двигателем.</a:t>
            </a:r>
            <a:endParaRPr lang="ru-RU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3"/>
            <a:ext cx="3404013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571613"/>
            <a:ext cx="578644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Первым опытом создания бензинового автомобиля считают построенную немцем Карлом </a:t>
            </a:r>
            <a:r>
              <a:rPr lang="ru-RU" sz="2400" dirty="0" err="1" smtClean="0"/>
              <a:t>Бенцем</a:t>
            </a:r>
            <a:r>
              <a:rPr lang="ru-RU" sz="2400" dirty="0" smtClean="0"/>
              <a:t> 3-хколёсную повозку с горизонтальным бензиновым двигателем, развивающую скорость 15 км/ч.</a:t>
            </a:r>
            <a:endParaRPr lang="ru-RU" sz="24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82898" y="1643051"/>
            <a:ext cx="576110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3571868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Немецкий изобретатель </a:t>
            </a:r>
            <a:r>
              <a:rPr lang="ru-RU" sz="3600" dirty="0" err="1" smtClean="0"/>
              <a:t>Готлиб</a:t>
            </a:r>
            <a:r>
              <a:rPr lang="ru-RU" sz="3600" dirty="0" smtClean="0"/>
              <a:t> </a:t>
            </a:r>
            <a:r>
              <a:rPr lang="ru-RU" sz="3600" dirty="0" err="1" smtClean="0"/>
              <a:t>Даймлер</a:t>
            </a:r>
            <a:r>
              <a:rPr lang="ru-RU" sz="3600" dirty="0" smtClean="0"/>
              <a:t> создал автомобиль, явившийся прообразом современных автомобилей.</a:t>
            </a:r>
            <a:endParaRPr lang="ru-RU" sz="36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335755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643051"/>
            <a:ext cx="578644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 именем Генри Форда, американского изобретателя и предпринимателя связано массовое производство недорогих автомобилей</a:t>
            </a:r>
            <a:endParaRPr lang="ru-RU" sz="28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9"/>
            <a:ext cx="321467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714489"/>
            <a:ext cx="5929322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57752" cy="26431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Форд первый использовал передвижной сборочный конвейер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643182"/>
            <a:ext cx="5417943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9" y="0"/>
            <a:ext cx="4500562" cy="351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86380" y="3500438"/>
            <a:ext cx="3857620" cy="3357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Автомобилей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выпускалось больше, и к 1916 г. 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цена «модели Т» снизилась до 345 долларов.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 1859 г. французский инженер Фердинанд </a:t>
            </a:r>
            <a:r>
              <a:rPr lang="ru-RU" sz="2400" dirty="0" err="1" smtClean="0"/>
              <a:t>Лессепс</a:t>
            </a:r>
            <a:r>
              <a:rPr lang="ru-RU" sz="2400" dirty="0" smtClean="0"/>
              <a:t> начал постройку Суэцкого канала, соединившего Красное и Средиземное моря. Работа продолжалась 10 лет. </a:t>
            </a:r>
            <a:endParaRPr lang="ru-RU" sz="24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Познакомить учащихся с важнейшими техническими изобретениями и научными открытиями </a:t>
            </a:r>
            <a:r>
              <a:rPr lang="en-US" dirty="0" smtClean="0"/>
              <a:t>XIX</a:t>
            </a:r>
            <a:r>
              <a:rPr lang="ru-RU" dirty="0" smtClean="0"/>
              <a:t> века</a:t>
            </a:r>
          </a:p>
          <a:p>
            <a:r>
              <a:rPr lang="ru-RU" dirty="0" smtClean="0"/>
              <a:t>Продолжить развитие умений и навыков работы с иллюстрациями, таблицами</a:t>
            </a:r>
          </a:p>
          <a:p>
            <a:r>
              <a:rPr lang="ru-RU" dirty="0" smtClean="0"/>
              <a:t>Воспитывать уважение и интерес к достижениям науки и техники</a:t>
            </a:r>
          </a:p>
          <a:p>
            <a:r>
              <a:rPr lang="ru-RU" dirty="0" smtClean="0"/>
              <a:t>Основные понятия: научно-технический прогресс, </a:t>
            </a:r>
            <a:r>
              <a:rPr lang="en-US" dirty="0" smtClean="0"/>
              <a:t>XIX</a:t>
            </a:r>
            <a:r>
              <a:rPr lang="ru-RU" dirty="0" smtClean="0"/>
              <a:t> век</a:t>
            </a:r>
            <a:r>
              <a:rPr lang="en-US" dirty="0" smtClean="0"/>
              <a:t> </a:t>
            </a:r>
            <a:r>
              <a:rPr lang="ru-RU" dirty="0" smtClean="0"/>
              <a:t>– «век железа и пара»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Братья Монгольфье сконструировали большой шар и наполнили его тёплым воздухом (аэростат).</a:t>
            </a:r>
            <a:endParaRPr lang="ru-RU" sz="32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 1902-1903 гг. братья Райт совершили первые полёты на планере, оснащённом бензиновым двигателем.</a:t>
            </a:r>
            <a:endParaRPr lang="ru-RU" sz="36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В 1862 г. швед Альфред Нобель наладил производство нитроглицерина, а затем перешёл к изготовлению динамита. В 1835 г. американец </a:t>
            </a:r>
            <a:r>
              <a:rPr lang="ru-RU" sz="2700" dirty="0" err="1" smtClean="0"/>
              <a:t>Сэмюел</a:t>
            </a:r>
            <a:r>
              <a:rPr lang="ru-RU" sz="2700" dirty="0" smtClean="0"/>
              <a:t> Кольт изобрёл револьвер, названный его именем.</a:t>
            </a:r>
            <a:endParaRPr lang="ru-RU" sz="27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414337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00174"/>
            <a:ext cx="4143373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Российский учёный А. Попов изобрёл радио. Изобретение С. Морзе дало возможность построить первую в мире телеграфную линию.</a:t>
            </a:r>
            <a:endParaRPr lang="ru-RU" sz="31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4071934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8275" y="1500174"/>
            <a:ext cx="3895725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1875 г. </a:t>
            </a:r>
            <a:r>
              <a:rPr lang="ru-RU" sz="2400" dirty="0"/>
              <a:t>р</a:t>
            </a:r>
            <a:r>
              <a:rPr lang="ru-RU" sz="2400" dirty="0" smtClean="0"/>
              <a:t>усский учёный П.Н. Яблочков изобрёл электродуговую лампу (электрическую свечу). Американский изобретатель Т. Эдисон в 35 лет стал «королём» электричества.</a:t>
            </a:r>
            <a:endParaRPr lang="ru-RU" sz="24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471487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0174"/>
            <a:ext cx="4429125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: П. 1-2, </a:t>
            </a:r>
            <a:r>
              <a:rPr lang="ru-RU" smtClean="0"/>
              <a:t>выучить термины.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Вступительное слово учителя.</a:t>
            </a:r>
          </a:p>
          <a:p>
            <a:r>
              <a:rPr lang="ru-RU" dirty="0" smtClean="0"/>
              <a:t>Изучение нового материала.</a:t>
            </a:r>
          </a:p>
          <a:p>
            <a:endParaRPr lang="ru-RU" dirty="0"/>
          </a:p>
          <a:p>
            <a:r>
              <a:rPr lang="ru-RU" dirty="0" smtClean="0"/>
              <a:t>Технический прогресс в промышленности и сельском хозяйстве</a:t>
            </a:r>
          </a:p>
          <a:p>
            <a:r>
              <a:rPr lang="ru-RU" dirty="0" smtClean="0"/>
              <a:t>Транспорт и средства связи</a:t>
            </a:r>
          </a:p>
          <a:p>
            <a:r>
              <a:rPr lang="ru-RU" dirty="0" smtClean="0"/>
              <a:t>Монополистический капитализм</a:t>
            </a:r>
          </a:p>
          <a:p>
            <a:endParaRPr lang="ru-RU" dirty="0"/>
          </a:p>
          <a:p>
            <a:r>
              <a:rPr lang="ru-RU" dirty="0" smtClean="0"/>
              <a:t>Закрепление изученного материала.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1856 г.  английский инженер Г. </a:t>
            </a:r>
            <a:r>
              <a:rPr lang="ru-RU" sz="3200" dirty="0" err="1" smtClean="0"/>
              <a:t>Бессемер</a:t>
            </a:r>
            <a:r>
              <a:rPr lang="ru-RU" sz="3200" dirty="0" smtClean="0"/>
              <a:t> изобрёл для выплавки стали вращающуюся печь – конвертер.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435768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500174"/>
            <a:ext cx="4786314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Английский историк Томас </a:t>
            </a:r>
            <a:r>
              <a:rPr lang="ru-RU" sz="2400" dirty="0" err="1" smtClean="0"/>
              <a:t>Маколей</a:t>
            </a:r>
            <a:r>
              <a:rPr lang="ru-RU" sz="2400" dirty="0" smtClean="0"/>
              <a:t> писал в 1848 г.: «Если бы перед нашими глазами могла волшебным образом предстать Англия 1685 г., мы бы не узнали ни одного из сотни пейзажей, ни одного из десятка тысяч сооружений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3"/>
            <a:ext cx="321467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571612"/>
            <a:ext cx="5929322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Одним из самых крупных новшеств в текстильной промышленности стал автоматический станок французского изобретателя Ж.М. </a:t>
            </a:r>
            <a:r>
              <a:rPr lang="ru-RU" sz="2800" dirty="0" err="1" smtClean="0"/>
              <a:t>Жаккара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328611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7075" y="1500174"/>
            <a:ext cx="5876925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Французы братья Э. и П. Мартены сконструировали специальную печь, позволявшую выплавлять сталь более высокого качества.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829175"/>
            <a:ext cx="30575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643051"/>
            <a:ext cx="6072199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2857496"/>
            <a:ext cx="3071802" cy="19288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Французская марка с изображением Пьера Мартена.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Первый паровоз Стефенсона шёл так медленно, что его могла обогнать лошадь, и перед ним ехал верховой сигнальщик.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1"/>
            <a:ext cx="301984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643050"/>
            <a:ext cx="614363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00430" cy="24288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 середины </a:t>
            </a:r>
            <a:r>
              <a:rPr lang="en-US" sz="2800" dirty="0" smtClean="0"/>
              <a:t>XX</a:t>
            </a:r>
            <a:r>
              <a:rPr lang="ru-RU" sz="2800" dirty="0" smtClean="0"/>
              <a:t> в. паровозы создавались на основе стефенсоновской «ракеты».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7215206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0"/>
            <a:ext cx="5786446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528</Words>
  <Application>Microsoft Office PowerPoint</Application>
  <PresentationFormat>Экран (4:3)</PresentationFormat>
  <Paragraphs>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Индустриальная революция: достижения и проблемы.</vt:lpstr>
      <vt:lpstr>Цели урока:</vt:lpstr>
      <vt:lpstr>План урока:</vt:lpstr>
      <vt:lpstr>В 1856 г.  английский инженер Г. Бессемер изобрёл для выплавки стали вращающуюся печь – конвертер.</vt:lpstr>
      <vt:lpstr>Английский историк Томас Маколей писал в 1848 г.: «Если бы перед нашими глазами могла волшебным образом предстать Англия 1685 г., мы бы не узнали ни одного из сотни пейзажей, ни одного из десятка тысяч сооружений».</vt:lpstr>
      <vt:lpstr>Одним из самых крупных новшеств в текстильной промышленности стал автоматический станок французского изобретателя Ж.М. Жаккара.</vt:lpstr>
      <vt:lpstr>Французы братья Э. и П. Мартены сконструировали специальную печь, позволявшую выплавлять сталь более высокого качества.</vt:lpstr>
      <vt:lpstr>Первый паровоз Стефенсона шёл так медленно, что его могла обогнать лошадь, и перед ним ехал верховой сигнальщик.</vt:lpstr>
      <vt:lpstr>До середины XX в. паровозы создавались на основе стефенсоновской «ракеты».</vt:lpstr>
      <vt:lpstr>Как отреагировали на появление первых железных дорог современники?</vt:lpstr>
      <vt:lpstr>В 1879 г. Эрнст Вернер Сименс построил узкоколейку длиной 300 м с электрической тягой.</vt:lpstr>
      <vt:lpstr>В 1803 году в Париже на р.Сене проходил испытание первый несовершенный пароход, построенный Робертом Фултоном.</vt:lpstr>
      <vt:lpstr>17 августа 1807 г. в  США на р. Гудзон проходил испытание второй пароход, названный «Клермон». Он имел длину 40,5 м и ширину около 5,5 м.</vt:lpstr>
      <vt:lpstr>Зимой 1803-1804 гг. американский инженер Оливер Эванс пустил по улицам Филадельфии первый автомобиль с паровым двигателем.</vt:lpstr>
      <vt:lpstr>Первым опытом создания бензинового автомобиля считают построенную немцем Карлом Бенцем 3-хколёсную повозку с горизонтальным бензиновым двигателем, развивающую скорость 15 км/ч.</vt:lpstr>
      <vt:lpstr>Немецкий изобретатель Готлиб Даймлер создал автомобиль, явившийся прообразом современных автомобилей.</vt:lpstr>
      <vt:lpstr>С именем Генри Форда, американского изобретателя и предпринимателя связано массовое производство недорогих автомобилей</vt:lpstr>
      <vt:lpstr>Форд первый использовал передвижной сборочный конвейер</vt:lpstr>
      <vt:lpstr>В 1859 г. французский инженер Фердинанд Лессепс начал постройку Суэцкого канала, соединившего Красное и Средиземное моря. Работа продолжалась 10 лет. </vt:lpstr>
      <vt:lpstr>Братья Монгольфье сконструировали большой шар и наполнили его тёплым воздухом (аэростат).</vt:lpstr>
      <vt:lpstr>В 1902-1903 гг. братья Райт совершили первые полёты на планере, оснащённом бензиновым двигателем.</vt:lpstr>
      <vt:lpstr>В 1862 г. швед Альфред Нобель наладил производство нитроглицерина, а затем перешёл к изготовлению динамита. В 1835 г. американец Сэмюел Кольт изобрёл револьвер, названный его именем.</vt:lpstr>
      <vt:lpstr>Российский учёный А. Попов изобрёл радио. Изобретение С. Морзе дало возможность построить первую в мире телеграфную линию.</vt:lpstr>
      <vt:lpstr>В 1875 г. русский учёный П.Н. Яблочков изобрёл электродуговую лампу (электрическую свечу). Американский изобретатель Т. Эдисон в 35 лет стал «королём» электричества.</vt:lpstr>
      <vt:lpstr>Д/з: П. 1-2, выучить термины.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Индустриальная революция: достижения и проблемы.</dc:title>
  <dc:creator>New</dc:creator>
  <cp:lastModifiedBy>New</cp:lastModifiedBy>
  <cp:revision>20</cp:revision>
  <dcterms:created xsi:type="dcterms:W3CDTF">2009-06-27T09:24:42Z</dcterms:created>
  <dcterms:modified xsi:type="dcterms:W3CDTF">2009-06-27T12:37:21Z</dcterms:modified>
</cp:coreProperties>
</file>