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0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458200" cy="3416320"/>
          </a:xfrm>
          <a:prstGeom prst="rect">
            <a:avLst/>
          </a:prstGeom>
          <a:scene3d>
            <a:camera prst="perspectiveLeft"/>
            <a:lightRig rig="glow" dir="t">
              <a:rot lat="0" lon="0" rev="21000000"/>
            </a:lightRig>
          </a:scene3d>
          <a:sp3d>
            <a:bevelT w="342900" h="38100" prst="relaxedInset"/>
            <a:bevelB w="342900" h="38100" prst="softRound"/>
            <a:contourClr>
              <a:schemeClr val="accent3">
                <a:shade val="60000"/>
                <a:satMod val="11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Задачи на готовых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Чертежах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квадрат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2" descr="D:\Мои документы\Мои рисунки\mat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93057">
            <a:off x="486395" y="4200607"/>
            <a:ext cx="2944697" cy="1912293"/>
          </a:xfrm>
          <a:prstGeom prst="rect">
            <a:avLst/>
          </a:prstGeom>
          <a:noFill/>
        </p:spPr>
      </p:pic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13" y="4214813"/>
            <a:ext cx="495300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rgbClr val="6000A2"/>
                </a:solidFill>
                <a:latin typeface="Times New Roman" pitchFamily="18" charset="0"/>
                <a:cs typeface="Times New Roman" pitchFamily="18" charset="0"/>
              </a:rPr>
              <a:t>Подготовила: Наседкина О.А.,</a:t>
            </a:r>
          </a:p>
          <a:p>
            <a:pPr algn="l"/>
            <a:r>
              <a:rPr lang="ru-RU" dirty="0" smtClean="0">
                <a:solidFill>
                  <a:srgbClr val="6000A2"/>
                </a:solidFill>
                <a:latin typeface="Times New Roman" pitchFamily="18" charset="0"/>
                <a:cs typeface="Times New Roman" pitchFamily="18" charset="0"/>
              </a:rPr>
              <a:t>учитель математики 1 кв. категории </a:t>
            </a:r>
          </a:p>
          <a:p>
            <a:pPr algn="l"/>
            <a:r>
              <a:rPr lang="ru-RU" dirty="0" smtClean="0">
                <a:solidFill>
                  <a:srgbClr val="6000A2"/>
                </a:solidFill>
                <a:latin typeface="Times New Roman" pitchFamily="18" charset="0"/>
                <a:cs typeface="Times New Roman" pitchFamily="18" charset="0"/>
              </a:rPr>
              <a:t>МКОУ  Квитокская СОШ№1</a:t>
            </a:r>
          </a:p>
          <a:p>
            <a:pPr algn="l"/>
            <a:r>
              <a:rPr lang="ru-RU" dirty="0" smtClean="0">
                <a:solidFill>
                  <a:srgbClr val="6000A2"/>
                </a:solidFill>
                <a:latin typeface="Times New Roman" pitchFamily="18" charset="0"/>
                <a:cs typeface="Times New Roman" pitchFamily="18" charset="0"/>
              </a:rPr>
              <a:t>п.Квиток, Тайшетского района,</a:t>
            </a:r>
          </a:p>
          <a:p>
            <a:pPr algn="l"/>
            <a:r>
              <a:rPr lang="ru-RU" dirty="0" smtClean="0">
                <a:solidFill>
                  <a:srgbClr val="6000A2"/>
                </a:solidFill>
                <a:latin typeface="Times New Roman" pitchFamily="18" charset="0"/>
                <a:cs typeface="Times New Roman" pitchFamily="18" charset="0"/>
              </a:rPr>
              <a:t>Иркутской области</a:t>
            </a:r>
            <a:endParaRPr lang="ru-RU" dirty="0">
              <a:solidFill>
                <a:srgbClr val="6000A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85725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Квадрат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571612"/>
            <a:ext cx="3000396" cy="2714644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643438" y="1571612"/>
            <a:ext cx="3929090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Свойства:</a:t>
            </a:r>
          </a:p>
          <a:p>
            <a:pPr marL="342900" indent="-342900">
              <a:buAutoNum type="arabicPeriod"/>
            </a:pPr>
            <a:r>
              <a:rPr lang="ru-RU" dirty="0" smtClean="0"/>
              <a:t>Диагонали в точке пересечения делятся пополам</a:t>
            </a:r>
          </a:p>
          <a:p>
            <a:pPr marL="342900" indent="-342900">
              <a:buAutoNum type="arabicPeriod"/>
            </a:pPr>
            <a:r>
              <a:rPr lang="en-US" dirty="0" smtClean="0"/>
              <a:t>C</a:t>
            </a:r>
            <a:r>
              <a:rPr lang="ru-RU" dirty="0" err="1" smtClean="0"/>
              <a:t>тороны</a:t>
            </a:r>
            <a:r>
              <a:rPr lang="ru-RU" dirty="0" smtClean="0"/>
              <a:t> равны</a:t>
            </a:r>
          </a:p>
          <a:p>
            <a:pPr marL="342900" indent="-342900">
              <a:buAutoNum type="arabicPeriod"/>
            </a:pPr>
            <a:r>
              <a:rPr lang="ru-RU" dirty="0" smtClean="0"/>
              <a:t>Углы прямые</a:t>
            </a:r>
          </a:p>
          <a:p>
            <a:pPr marL="342900" indent="-342900">
              <a:buAutoNum type="arabicPeriod"/>
            </a:pPr>
            <a:r>
              <a:rPr lang="ru-RU" dirty="0" smtClean="0"/>
              <a:t>Диагонали пересекаются под прямым углом</a:t>
            </a:r>
          </a:p>
          <a:p>
            <a:pPr marL="342900" indent="-342900">
              <a:buAutoNum type="arabicPeriod"/>
            </a:pPr>
            <a:r>
              <a:rPr lang="ru-RU" dirty="0" smtClean="0"/>
              <a:t>Диагонали являются биссектрисами углов</a:t>
            </a:r>
          </a:p>
          <a:p>
            <a:pPr marL="342900" indent="-342900">
              <a:buAutoNum type="arabicPeriod"/>
            </a:pPr>
            <a:r>
              <a:rPr lang="ru-RU" dirty="0" smtClean="0"/>
              <a:t>Диагонали равны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14348" y="1571612"/>
            <a:ext cx="3000396" cy="271464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714348" y="1571612"/>
            <a:ext cx="3000396" cy="271464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000232" y="2571744"/>
            <a:ext cx="214314" cy="214314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2214546" y="2571744"/>
            <a:ext cx="214314" cy="214314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965307" y="1606537"/>
            <a:ext cx="35639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71472" y="2786058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2001026" y="4214024"/>
            <a:ext cx="42862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500430" y="2928934"/>
            <a:ext cx="35719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357290" y="2071678"/>
            <a:ext cx="285752" cy="285752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428728" y="2143116"/>
            <a:ext cx="285752" cy="285752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2714612" y="2143116"/>
            <a:ext cx="285752" cy="285752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2643174" y="2214554"/>
            <a:ext cx="285752" cy="285752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1500166" y="3286124"/>
            <a:ext cx="285752" cy="285752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1571604" y="3214686"/>
            <a:ext cx="285752" cy="285752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2643174" y="3214686"/>
            <a:ext cx="285752" cy="285752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2714612" y="3286124"/>
            <a:ext cx="285752" cy="285752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Дуга 47"/>
          <p:cNvSpPr/>
          <p:nvPr/>
        </p:nvSpPr>
        <p:spPr>
          <a:xfrm rot="14917096">
            <a:off x="3102028" y="3854448"/>
            <a:ext cx="553222" cy="595871"/>
          </a:xfrm>
          <a:prstGeom prst="arc">
            <a:avLst/>
          </a:prstGeom>
          <a:ln w="38100">
            <a:solidFill>
              <a:srgbClr val="E020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/>
          <p:nvPr/>
        </p:nvSpPr>
        <p:spPr>
          <a:xfrm rot="17036698">
            <a:off x="3352065" y="3706689"/>
            <a:ext cx="609922" cy="612897"/>
          </a:xfrm>
          <a:prstGeom prst="arc">
            <a:avLst/>
          </a:prstGeom>
          <a:ln w="38100">
            <a:solidFill>
              <a:srgbClr val="E020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Дуга 50"/>
          <p:cNvSpPr/>
          <p:nvPr/>
        </p:nvSpPr>
        <p:spPr>
          <a:xfrm rot="9431368">
            <a:off x="3296887" y="1522714"/>
            <a:ext cx="594562" cy="544044"/>
          </a:xfrm>
          <a:prstGeom prst="arc">
            <a:avLst/>
          </a:prstGeom>
          <a:ln w="38100">
            <a:solidFill>
              <a:srgbClr val="E020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Дуга 51"/>
          <p:cNvSpPr/>
          <p:nvPr/>
        </p:nvSpPr>
        <p:spPr>
          <a:xfrm rot="11053463">
            <a:off x="3019959" y="1378669"/>
            <a:ext cx="600664" cy="554167"/>
          </a:xfrm>
          <a:prstGeom prst="arc">
            <a:avLst>
              <a:gd name="adj1" fmla="val 16200000"/>
              <a:gd name="adj2" fmla="val 906525"/>
            </a:avLst>
          </a:prstGeom>
          <a:ln w="38100">
            <a:solidFill>
              <a:srgbClr val="E020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Дуга 52"/>
          <p:cNvSpPr/>
          <p:nvPr/>
        </p:nvSpPr>
        <p:spPr>
          <a:xfrm rot="5969309">
            <a:off x="501675" y="1521772"/>
            <a:ext cx="598039" cy="654565"/>
          </a:xfrm>
          <a:prstGeom prst="arc">
            <a:avLst/>
          </a:prstGeom>
          <a:ln w="38100">
            <a:solidFill>
              <a:srgbClr val="E020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Дуга 53"/>
          <p:cNvSpPr/>
          <p:nvPr/>
        </p:nvSpPr>
        <p:spPr>
          <a:xfrm rot="4406535">
            <a:off x="798835" y="1348040"/>
            <a:ext cx="588963" cy="615624"/>
          </a:xfrm>
          <a:prstGeom prst="arc">
            <a:avLst/>
          </a:prstGeom>
          <a:ln w="38100">
            <a:solidFill>
              <a:srgbClr val="E020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уга 54"/>
          <p:cNvSpPr/>
          <p:nvPr/>
        </p:nvSpPr>
        <p:spPr>
          <a:xfrm rot="19768267">
            <a:off x="601444" y="3878767"/>
            <a:ext cx="511560" cy="538879"/>
          </a:xfrm>
          <a:prstGeom prst="arc">
            <a:avLst/>
          </a:prstGeom>
          <a:ln w="38100">
            <a:solidFill>
              <a:srgbClr val="E020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Дуга 55"/>
          <p:cNvSpPr/>
          <p:nvPr/>
        </p:nvSpPr>
        <p:spPr>
          <a:xfrm rot="1927267">
            <a:off x="714348" y="4000504"/>
            <a:ext cx="571504" cy="500066"/>
          </a:xfrm>
          <a:prstGeom prst="arc">
            <a:avLst>
              <a:gd name="adj1" fmla="val 15306090"/>
              <a:gd name="adj2" fmla="val 20133202"/>
            </a:avLst>
          </a:prstGeom>
          <a:ln w="38100">
            <a:solidFill>
              <a:srgbClr val="E020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85720" y="4000504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28794" y="2857496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14744" y="4000504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43306" y="1214422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4282" y="128586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71612"/>
            <a:ext cx="2786082" cy="2714644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9878569">
            <a:off x="1119869" y="1961179"/>
            <a:ext cx="2117916" cy="1935510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285058" y="1571612"/>
            <a:ext cx="429422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71472" y="3571876"/>
            <a:ext cx="42704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643968" y="4285462"/>
            <a:ext cx="428628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357554" y="2285992"/>
            <a:ext cx="428628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13898093">
            <a:off x="1804921" y="1555972"/>
            <a:ext cx="569444" cy="506190"/>
          </a:xfrm>
          <a:prstGeom prst="arc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27550" y="3333750"/>
          <a:ext cx="88900" cy="190500"/>
        </p:xfrm>
        <a:graphic>
          <a:graphicData uri="http://schemas.openxmlformats.org/presentationml/2006/ole">
            <p:oleObj spid="_x0000_s1026" name="Формула" r:id="rId3" imgW="88560" imgH="190440" progId="Equation.3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1285851" y="1714488"/>
          <a:ext cx="424163" cy="357190"/>
        </p:xfrm>
        <a:graphic>
          <a:graphicData uri="http://schemas.openxmlformats.org/presentationml/2006/ole">
            <p:oleObj spid="_x0000_s1027" name="Формула" r:id="rId4" imgW="241200" imgH="20304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85720" y="4000504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868" y="4000504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0430" y="1214422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20" y="1142984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43306" y="2857496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71736" y="928670"/>
            <a:ext cx="6687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20" y="2285992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8728" y="4286256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3438" y="1643050"/>
            <a:ext cx="371287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квадрат,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PM = 2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см, ВМ =√3 см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572396" y="2500306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786314" y="3643314"/>
            <a:ext cx="2470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000240"/>
            <a:ext cx="3000396" cy="292895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 rot="13534705">
            <a:off x="1205787" y="1357739"/>
            <a:ext cx="1997206" cy="4192395"/>
          </a:xfrm>
          <a:prstGeom prst="diamond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>
            <a:off x="714348" y="2000240"/>
            <a:ext cx="3000396" cy="2928958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143240" y="4357694"/>
            <a:ext cx="285752" cy="28575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928662" y="2214554"/>
            <a:ext cx="357190" cy="35719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14282" y="4429132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43174" y="4071942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5852" y="2071678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14744" y="450057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43306" y="1571612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5720" y="1571612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43438" y="1857364"/>
            <a:ext cx="28409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квадрат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43438" y="3643314"/>
            <a:ext cx="4204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Доказать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AECF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ромб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71612"/>
            <a:ext cx="2786082" cy="2714644"/>
          </a:xfrm>
          <a:prstGeom prst="rect">
            <a:avLst/>
          </a:prstGeom>
          <a:gradFill flip="none" rotWithShape="1">
            <a:gsLst>
              <a:gs pos="0">
                <a:srgbClr val="E020BB">
                  <a:shade val="30000"/>
                  <a:satMod val="115000"/>
                </a:srgbClr>
              </a:gs>
              <a:gs pos="50000">
                <a:srgbClr val="E020BB">
                  <a:shade val="67500"/>
                  <a:satMod val="115000"/>
                </a:srgbClr>
              </a:gs>
              <a:gs pos="100000">
                <a:srgbClr val="E020BB">
                  <a:shade val="100000"/>
                  <a:satMod val="115000"/>
                </a:srgbClr>
              </a:gs>
            </a:gsLst>
            <a:lin ang="13500000" scaled="1"/>
            <a:tileRect/>
          </a:gra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9878569">
            <a:off x="1119869" y="1961179"/>
            <a:ext cx="2117916" cy="193551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285058" y="1571612"/>
            <a:ext cx="429422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71472" y="3571876"/>
            <a:ext cx="4270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643968" y="428546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357554" y="228599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5720" y="4000504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68" y="4000504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0430" y="1214422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1142984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3306" y="2857496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2285992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728" y="4286256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5984" y="1000108"/>
            <a:ext cx="6687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9190" y="1571612"/>
            <a:ext cx="28409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квадрат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57752" y="3143248"/>
            <a:ext cx="29113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Доказать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PMNK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квадрат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128</TotalTime>
  <Words>130</Words>
  <PresentationFormat>Экран (4:3)</PresentationFormat>
  <Paragraphs>58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Городская</vt:lpstr>
      <vt:lpstr>Microsoft Equation 3.0</vt:lpstr>
      <vt:lpstr>Задачи на готовых  Чертежах квадрат</vt:lpstr>
      <vt:lpstr>Квадрат</vt:lpstr>
      <vt:lpstr>Задача 1</vt:lpstr>
      <vt:lpstr>Задача 2</vt:lpstr>
      <vt:lpstr>Задача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готовых  чертежах</dc:title>
  <cp:lastModifiedBy>12</cp:lastModifiedBy>
  <cp:revision>17</cp:revision>
  <dcterms:modified xsi:type="dcterms:W3CDTF">2012-10-19T14:21:24Z</dcterms:modified>
</cp:coreProperties>
</file>